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37.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33.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38.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34.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39.xml"/>
  <Override ContentType="application/vnd.openxmlformats-officedocument.presentationml.slideLayout+xml" PartName="/ppt/slideLayouts/slideLayout35.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36.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Layout+xml" PartName="/ppt/slideLayouts/slideLayout32.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62" r:id="rId5"/>
    <p:sldMasterId id="2147483676"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Lst>
  <p:sldSz cy="6858000" cx="12192000"/>
  <p:notesSz cx="6858000" cy="9144000"/>
  <p:embeddedFontLst>
    <p:embeddedFont>
      <p:font typeface="Roboto"/>
      <p:regular r:id="rId23"/>
      <p:bold r:id="rId24"/>
      <p:italic r:id="rId25"/>
      <p:boldItalic r:id="rId26"/>
    </p:embeddedFont>
    <p:embeddedFont>
      <p:font typeface="Corbel"/>
      <p:regular r:id="rId27"/>
      <p:bold r:id="rId28"/>
      <p:italic r:id="rId29"/>
      <p:boldItalic r:id="rId30"/>
    </p:embeddedFont>
    <p:embeddedFont>
      <p:font typeface="Old Standard TT"/>
      <p:regular r:id="rId31"/>
      <p:bold r:id="rId32"/>
      <p:italic r:id="rId33"/>
    </p:embeddedFont>
    <p:embeddedFont>
      <p:font typeface="Merriweather"/>
      <p:regular r:id="rId34"/>
      <p:bold r:id="rId35"/>
      <p:italic r:id="rId36"/>
      <p:boldItalic r:id="rId37"/>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8" roundtripDataSignature="AMtx7mjaMH29iFfD/o+Cs0JClsm02Irkc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font" Target="fonts/Roboto-bold.fntdata"/><Relationship Id="rId23" Type="http://schemas.openxmlformats.org/officeDocument/2006/relationships/font" Target="fonts/Roboto-regular.fntdata"/><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2.xml"/><Relationship Id="rId26" Type="http://schemas.openxmlformats.org/officeDocument/2006/relationships/font" Target="fonts/Roboto-boldItalic.fntdata"/><Relationship Id="rId25" Type="http://schemas.openxmlformats.org/officeDocument/2006/relationships/font" Target="fonts/Roboto-italic.fntdata"/><Relationship Id="rId28" Type="http://schemas.openxmlformats.org/officeDocument/2006/relationships/font" Target="fonts/Corbel-bold.fntdata"/><Relationship Id="rId27" Type="http://schemas.openxmlformats.org/officeDocument/2006/relationships/font" Target="fonts/Corbel-regular.fntdata"/><Relationship Id="rId5" Type="http://schemas.openxmlformats.org/officeDocument/2006/relationships/slideMaster" Target="slideMasters/slideMaster2.xml"/><Relationship Id="rId6" Type="http://schemas.openxmlformats.org/officeDocument/2006/relationships/slideMaster" Target="slideMasters/slideMaster3.xml"/><Relationship Id="rId29" Type="http://schemas.openxmlformats.org/officeDocument/2006/relationships/font" Target="fonts/Corbel-italic.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OldStandardTT-regular.fntdata"/><Relationship Id="rId30" Type="http://schemas.openxmlformats.org/officeDocument/2006/relationships/font" Target="fonts/Corbel-boldItalic.fntdata"/><Relationship Id="rId11" Type="http://schemas.openxmlformats.org/officeDocument/2006/relationships/slide" Target="slides/slide4.xml"/><Relationship Id="rId33" Type="http://schemas.openxmlformats.org/officeDocument/2006/relationships/font" Target="fonts/OldStandardTT-italic.fntdata"/><Relationship Id="rId10" Type="http://schemas.openxmlformats.org/officeDocument/2006/relationships/slide" Target="slides/slide3.xml"/><Relationship Id="rId32" Type="http://schemas.openxmlformats.org/officeDocument/2006/relationships/font" Target="fonts/OldStandardTT-bold.fntdata"/><Relationship Id="rId13" Type="http://schemas.openxmlformats.org/officeDocument/2006/relationships/slide" Target="slides/slide6.xml"/><Relationship Id="rId35" Type="http://schemas.openxmlformats.org/officeDocument/2006/relationships/font" Target="fonts/Merriweather-bold.fntdata"/><Relationship Id="rId12" Type="http://schemas.openxmlformats.org/officeDocument/2006/relationships/slide" Target="slides/slide5.xml"/><Relationship Id="rId34" Type="http://schemas.openxmlformats.org/officeDocument/2006/relationships/font" Target="fonts/Merriweather-regular.fntdata"/><Relationship Id="rId15" Type="http://schemas.openxmlformats.org/officeDocument/2006/relationships/slide" Target="slides/slide8.xml"/><Relationship Id="rId37" Type="http://schemas.openxmlformats.org/officeDocument/2006/relationships/font" Target="fonts/Merriweather-boldItalic.fntdata"/><Relationship Id="rId14" Type="http://schemas.openxmlformats.org/officeDocument/2006/relationships/slide" Target="slides/slide7.xml"/><Relationship Id="rId36" Type="http://schemas.openxmlformats.org/officeDocument/2006/relationships/font" Target="fonts/Merriweather-italic.fntdata"/><Relationship Id="rId17" Type="http://schemas.openxmlformats.org/officeDocument/2006/relationships/slide" Target="slides/slide10.xml"/><Relationship Id="rId16" Type="http://schemas.openxmlformats.org/officeDocument/2006/relationships/slide" Target="slides/slide9.xml"/><Relationship Id="rId38" Type="http://customschemas.google.com/relationships/presentationmetadata" Target="metadata"/><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g3a195cffe24_0_7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05" name="Google Shape;205;g3a195cffe24_0_7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06" name="Google Shape;206;g3a195cffe24_0_7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9" name="Shape 279"/>
        <p:cNvGrpSpPr/>
        <p:nvPr/>
      </p:nvGrpSpPr>
      <p:grpSpPr>
        <a:xfrm>
          <a:off x="0" y="0"/>
          <a:ext cx="0" cy="0"/>
          <a:chOff x="0" y="0"/>
          <a:chExt cx="0" cy="0"/>
        </a:xfrm>
      </p:grpSpPr>
      <p:sp>
        <p:nvSpPr>
          <p:cNvPr id="280" name="Google Shape;280;g3a1f1d9d2c6_2_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81" name="Google Shape;281;g3a1f1d9d2c6_2_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82" name="Google Shape;282;g3a1f1d9d2c6_2_8: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g3a1f1d9d2c6_2_2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0" name="Google Shape;290;g3a1f1d9d2c6_2_22: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91" name="Google Shape;291;g3a1f1d9d2c6_2_22: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7" name="Shape 297"/>
        <p:cNvGrpSpPr/>
        <p:nvPr/>
      </p:nvGrpSpPr>
      <p:grpSpPr>
        <a:xfrm>
          <a:off x="0" y="0"/>
          <a:ext cx="0" cy="0"/>
          <a:chOff x="0" y="0"/>
          <a:chExt cx="0" cy="0"/>
        </a:xfrm>
      </p:grpSpPr>
      <p:sp>
        <p:nvSpPr>
          <p:cNvPr id="298" name="Google Shape;298;g3a1f1d9d2c6_2_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99" name="Google Shape;299;g3a1f1d9d2c6_2_15: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00" name="Google Shape;300;g3a1f1d9d2c6_2_15: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6" name="Shape 306"/>
        <p:cNvGrpSpPr/>
        <p:nvPr/>
      </p:nvGrpSpPr>
      <p:grpSpPr>
        <a:xfrm>
          <a:off x="0" y="0"/>
          <a:ext cx="0" cy="0"/>
          <a:chOff x="0" y="0"/>
          <a:chExt cx="0" cy="0"/>
        </a:xfrm>
      </p:grpSpPr>
      <p:sp>
        <p:nvSpPr>
          <p:cNvPr id="307" name="Google Shape;307;g3a1f1d9d2c6_3_6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08" name="Google Shape;308;g3a1f1d9d2c6_3_6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3" name="Shape 313"/>
        <p:cNvGrpSpPr/>
        <p:nvPr/>
      </p:nvGrpSpPr>
      <p:grpSpPr>
        <a:xfrm>
          <a:off x="0" y="0"/>
          <a:ext cx="0" cy="0"/>
          <a:chOff x="0" y="0"/>
          <a:chExt cx="0" cy="0"/>
        </a:xfrm>
      </p:grpSpPr>
      <p:sp>
        <p:nvSpPr>
          <p:cNvPr id="314" name="Google Shape;314;g3a1f1d9d2c6_3_138: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15" name="Google Shape;315;g3a1f1d9d2c6_3_13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2" name="Shape 322"/>
        <p:cNvGrpSpPr/>
        <p:nvPr/>
      </p:nvGrpSpPr>
      <p:grpSpPr>
        <a:xfrm>
          <a:off x="0" y="0"/>
          <a:ext cx="0" cy="0"/>
          <a:chOff x="0" y="0"/>
          <a:chExt cx="0" cy="0"/>
        </a:xfrm>
      </p:grpSpPr>
      <p:sp>
        <p:nvSpPr>
          <p:cNvPr id="323" name="Google Shape;323;p1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24" name="Google Shape;324;p1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25" name="Google Shape;325;p18: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4" name="Shape 214"/>
        <p:cNvGrpSpPr/>
        <p:nvPr/>
      </p:nvGrpSpPr>
      <p:grpSpPr>
        <a:xfrm>
          <a:off x="0" y="0"/>
          <a:ext cx="0" cy="0"/>
          <a:chOff x="0" y="0"/>
          <a:chExt cx="0" cy="0"/>
        </a:xfrm>
      </p:grpSpPr>
      <p:sp>
        <p:nvSpPr>
          <p:cNvPr id="215" name="Google Shape;21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16" name="Google Shape;21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23" name="Google Shape;22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9" name="Shape 229"/>
        <p:cNvGrpSpPr/>
        <p:nvPr/>
      </p:nvGrpSpPr>
      <p:grpSpPr>
        <a:xfrm>
          <a:off x="0" y="0"/>
          <a:ext cx="0" cy="0"/>
          <a:chOff x="0" y="0"/>
          <a:chExt cx="0" cy="0"/>
        </a:xfrm>
      </p:grpSpPr>
      <p:sp>
        <p:nvSpPr>
          <p:cNvPr id="230" name="Google Shape;23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31" name="Google Shape;23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7" name="Shape 237"/>
        <p:cNvGrpSpPr/>
        <p:nvPr/>
      </p:nvGrpSpPr>
      <p:grpSpPr>
        <a:xfrm>
          <a:off x="0" y="0"/>
          <a:ext cx="0" cy="0"/>
          <a:chOff x="0" y="0"/>
          <a:chExt cx="0" cy="0"/>
        </a:xfrm>
      </p:grpSpPr>
      <p:sp>
        <p:nvSpPr>
          <p:cNvPr id="238" name="Google Shape;238;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39" name="Google Shape;23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47" name="Google Shape;24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3" name="Shape 253"/>
        <p:cNvGrpSpPr/>
        <p:nvPr/>
      </p:nvGrpSpPr>
      <p:grpSpPr>
        <a:xfrm>
          <a:off x="0" y="0"/>
          <a:ext cx="0" cy="0"/>
          <a:chOff x="0" y="0"/>
          <a:chExt cx="0" cy="0"/>
        </a:xfrm>
      </p:grpSpPr>
      <p:sp>
        <p:nvSpPr>
          <p:cNvPr id="254" name="Google Shape;25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55" name="Google Shape;25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56" name="Google Shape;25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2" name="Shape 262"/>
        <p:cNvGrpSpPr/>
        <p:nvPr/>
      </p:nvGrpSpPr>
      <p:grpSpPr>
        <a:xfrm>
          <a:off x="0" y="0"/>
          <a:ext cx="0" cy="0"/>
          <a:chOff x="0" y="0"/>
          <a:chExt cx="0" cy="0"/>
        </a:xfrm>
      </p:grpSpPr>
      <p:sp>
        <p:nvSpPr>
          <p:cNvPr id="263" name="Google Shape;263;g3a1f1d9d2c6_2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64" name="Google Shape;264;g3a1f1d9d2c6_2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0" name="Shape 270"/>
        <p:cNvGrpSpPr/>
        <p:nvPr/>
      </p:nvGrpSpPr>
      <p:grpSpPr>
        <a:xfrm>
          <a:off x="0" y="0"/>
          <a:ext cx="0" cy="0"/>
          <a:chOff x="0" y="0"/>
          <a:chExt cx="0" cy="0"/>
        </a:xfrm>
      </p:grpSpPr>
      <p:sp>
        <p:nvSpPr>
          <p:cNvPr id="271" name="Google Shape;271;g3a1f1d9d2c6_2_2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272" name="Google Shape;272;g3a1f1d9d2c6_2_29: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73" name="Google Shape;273;g3a1f1d9d2c6_2_29: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Clr>
                <a:srgbClr val="000000"/>
              </a:buClr>
              <a:buSzPts val="1200"/>
              <a:buFont typeface="Arial"/>
              <a:buNone/>
            </a:pPr>
            <a:fld id="{00000000-1234-1234-1234-123412341234}" type="slidenum">
              <a:rPr lang="es-ES"/>
              <a:t>‹#›</a:t>
            </a:fld>
            <a:endParaRP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13" name="Shape 13"/>
        <p:cNvGrpSpPr/>
        <p:nvPr/>
      </p:nvGrpSpPr>
      <p:grpSpPr>
        <a:xfrm>
          <a:off x="0" y="0"/>
          <a:ext cx="0" cy="0"/>
          <a:chOff x="0" y="0"/>
          <a:chExt cx="0" cy="0"/>
        </a:xfrm>
      </p:grpSpPr>
      <p:sp>
        <p:nvSpPr>
          <p:cNvPr id="14" name="Google Shape;14;g3a195cffe24_0_143"/>
          <p:cNvSpPr/>
          <p:nvPr/>
        </p:nvSpPr>
        <p:spPr>
          <a:xfrm>
            <a:off x="0" y="0"/>
            <a:ext cx="12192000" cy="68580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5" name="Google Shape;15;g3a195cffe24_0_143"/>
          <p:cNvPicPr preferRelativeResize="0"/>
          <p:nvPr/>
        </p:nvPicPr>
        <p:blipFill rotWithShape="1">
          <a:blip r:embed="rId2">
            <a:alphaModFix/>
          </a:blip>
          <a:srcRect b="0" l="39835" r="0" t="0"/>
          <a:stretch/>
        </p:blipFill>
        <p:spPr>
          <a:xfrm>
            <a:off x="8512175" y="6067425"/>
            <a:ext cx="3525839" cy="731838"/>
          </a:xfrm>
          <a:prstGeom prst="rect">
            <a:avLst/>
          </a:prstGeom>
          <a:noFill/>
          <a:ln>
            <a:noFill/>
          </a:ln>
        </p:spPr>
      </p:pic>
      <p:sp>
        <p:nvSpPr>
          <p:cNvPr id="16" name="Google Shape;16;g3a195cffe24_0_143"/>
          <p:cNvSpPr txBox="1"/>
          <p:nvPr>
            <p:ph type="title"/>
          </p:nvPr>
        </p:nvSpPr>
        <p:spPr>
          <a:xfrm>
            <a:off x="3867912" y="1298448"/>
            <a:ext cx="7315200" cy="3255300"/>
          </a:xfrm>
          <a:prstGeom prst="rect">
            <a:avLst/>
          </a:prstGeom>
          <a:noFill/>
          <a:ln>
            <a:noFill/>
          </a:ln>
        </p:spPr>
        <p:txBody>
          <a:bodyPr anchorCtr="0" anchor="b" bIns="45700" lIns="91425" spcFirstLastPara="1" rIns="91425" wrap="square" tIns="45700">
            <a:normAutofit/>
          </a:bodyPr>
          <a:lstStyle>
            <a:lvl1pPr lvl="0" marR="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7" name="Google Shape;17;g3a195cffe24_0_143"/>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18" name="Google Shape;18;g3a195cffe24_0_143"/>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9" name="Google Shape;19;g3a195cffe24_0_143"/>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0" name="Google Shape;20;g3a195cffe24_0_143"/>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2" name="Shape 62"/>
        <p:cNvGrpSpPr/>
        <p:nvPr/>
      </p:nvGrpSpPr>
      <p:grpSpPr>
        <a:xfrm>
          <a:off x="0" y="0"/>
          <a:ext cx="0" cy="0"/>
          <a:chOff x="0" y="0"/>
          <a:chExt cx="0" cy="0"/>
        </a:xfrm>
      </p:grpSpPr>
      <p:sp>
        <p:nvSpPr>
          <p:cNvPr id="63" name="Google Shape;63;g3a195cffe24_0_133"/>
          <p:cNvSpPr/>
          <p:nvPr/>
        </p:nvSpPr>
        <p:spPr>
          <a:xfrm>
            <a:off x="0" y="5825333"/>
            <a:ext cx="12192000" cy="10323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g3a195cffe24_0_133"/>
          <p:cNvSpPr txBox="1"/>
          <p:nvPr>
            <p:ph idx="1" type="body"/>
          </p:nvPr>
        </p:nvSpPr>
        <p:spPr>
          <a:xfrm>
            <a:off x="415600" y="6028533"/>
            <a:ext cx="10639200" cy="614100"/>
          </a:xfrm>
          <a:prstGeom prst="rect">
            <a:avLst/>
          </a:prstGeom>
          <a:noFill/>
          <a:ln>
            <a:noFill/>
          </a:ln>
        </p:spPr>
        <p:txBody>
          <a:bodyPr anchorCtr="0" anchor="ctr" bIns="121900" lIns="121900" spcFirstLastPara="1" rIns="121900" wrap="square" tIns="121900">
            <a:normAutofit/>
          </a:bodyPr>
          <a:lstStyle>
            <a:lvl1pPr indent="-228600" lvl="0" marL="457200" algn="l">
              <a:lnSpc>
                <a:spcPct val="100000"/>
              </a:lnSpc>
              <a:spcBef>
                <a:spcPts val="0"/>
              </a:spcBef>
              <a:spcAft>
                <a:spcPts val="0"/>
              </a:spcAft>
              <a:buClr>
                <a:schemeClr val="lt1"/>
              </a:buClr>
              <a:buSzPts val="1700"/>
              <a:buFont typeface="Merriweather"/>
              <a:buNone/>
              <a:defRPr>
                <a:solidFill>
                  <a:schemeClr val="lt1"/>
                </a:solidFill>
                <a:latin typeface="Merriweather"/>
                <a:ea typeface="Merriweather"/>
                <a:cs typeface="Merriweather"/>
                <a:sym typeface="Merriweather"/>
              </a:defRPr>
            </a:lvl1pPr>
          </a:lstStyle>
          <a:p/>
        </p:txBody>
      </p:sp>
      <p:sp>
        <p:nvSpPr>
          <p:cNvPr id="65" name="Google Shape;65;g3a195cffe24_0_133"/>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6" name="Shape 66"/>
        <p:cNvGrpSpPr/>
        <p:nvPr/>
      </p:nvGrpSpPr>
      <p:grpSpPr>
        <a:xfrm>
          <a:off x="0" y="0"/>
          <a:ext cx="0" cy="0"/>
          <a:chOff x="0" y="0"/>
          <a:chExt cx="0" cy="0"/>
        </a:xfrm>
      </p:grpSpPr>
      <p:sp>
        <p:nvSpPr>
          <p:cNvPr id="67" name="Google Shape;67;g3a195cffe24_0_137"/>
          <p:cNvSpPr txBox="1"/>
          <p:nvPr>
            <p:ph hasCustomPrompt="1" type="title"/>
          </p:nvPr>
        </p:nvSpPr>
        <p:spPr>
          <a:xfrm>
            <a:off x="415667" y="1108233"/>
            <a:ext cx="7113300" cy="16596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Clr>
                <a:schemeClr val="lt1"/>
              </a:buClr>
              <a:buSzPts val="13300"/>
              <a:buNone/>
              <a:defRPr sz="13300">
                <a:solidFill>
                  <a:schemeClr val="lt1"/>
                </a:solidFill>
              </a:defRPr>
            </a:lvl1pPr>
            <a:lvl2pPr lvl="1" algn="l">
              <a:lnSpc>
                <a:spcPct val="100000"/>
              </a:lnSpc>
              <a:spcBef>
                <a:spcPts val="0"/>
              </a:spcBef>
              <a:spcAft>
                <a:spcPts val="0"/>
              </a:spcAft>
              <a:buClr>
                <a:schemeClr val="lt1"/>
              </a:buClr>
              <a:buSzPts val="13300"/>
              <a:buNone/>
              <a:defRPr sz="13300">
                <a:solidFill>
                  <a:schemeClr val="lt1"/>
                </a:solidFill>
              </a:defRPr>
            </a:lvl2pPr>
            <a:lvl3pPr lvl="2" algn="l">
              <a:lnSpc>
                <a:spcPct val="100000"/>
              </a:lnSpc>
              <a:spcBef>
                <a:spcPts val="0"/>
              </a:spcBef>
              <a:spcAft>
                <a:spcPts val="0"/>
              </a:spcAft>
              <a:buClr>
                <a:schemeClr val="lt1"/>
              </a:buClr>
              <a:buSzPts val="13300"/>
              <a:buNone/>
              <a:defRPr sz="13300">
                <a:solidFill>
                  <a:schemeClr val="lt1"/>
                </a:solidFill>
              </a:defRPr>
            </a:lvl3pPr>
            <a:lvl4pPr lvl="3" algn="l">
              <a:lnSpc>
                <a:spcPct val="100000"/>
              </a:lnSpc>
              <a:spcBef>
                <a:spcPts val="0"/>
              </a:spcBef>
              <a:spcAft>
                <a:spcPts val="0"/>
              </a:spcAft>
              <a:buClr>
                <a:schemeClr val="lt1"/>
              </a:buClr>
              <a:buSzPts val="13300"/>
              <a:buNone/>
              <a:defRPr sz="13300">
                <a:solidFill>
                  <a:schemeClr val="lt1"/>
                </a:solidFill>
              </a:defRPr>
            </a:lvl4pPr>
            <a:lvl5pPr lvl="4" algn="l">
              <a:lnSpc>
                <a:spcPct val="100000"/>
              </a:lnSpc>
              <a:spcBef>
                <a:spcPts val="0"/>
              </a:spcBef>
              <a:spcAft>
                <a:spcPts val="0"/>
              </a:spcAft>
              <a:buClr>
                <a:schemeClr val="lt1"/>
              </a:buClr>
              <a:buSzPts val="13300"/>
              <a:buNone/>
              <a:defRPr sz="13300">
                <a:solidFill>
                  <a:schemeClr val="lt1"/>
                </a:solidFill>
              </a:defRPr>
            </a:lvl5pPr>
            <a:lvl6pPr lvl="5" algn="l">
              <a:lnSpc>
                <a:spcPct val="100000"/>
              </a:lnSpc>
              <a:spcBef>
                <a:spcPts val="0"/>
              </a:spcBef>
              <a:spcAft>
                <a:spcPts val="0"/>
              </a:spcAft>
              <a:buClr>
                <a:schemeClr val="lt1"/>
              </a:buClr>
              <a:buSzPts val="13300"/>
              <a:buNone/>
              <a:defRPr sz="13300">
                <a:solidFill>
                  <a:schemeClr val="lt1"/>
                </a:solidFill>
              </a:defRPr>
            </a:lvl6pPr>
            <a:lvl7pPr lvl="6" algn="l">
              <a:lnSpc>
                <a:spcPct val="100000"/>
              </a:lnSpc>
              <a:spcBef>
                <a:spcPts val="0"/>
              </a:spcBef>
              <a:spcAft>
                <a:spcPts val="0"/>
              </a:spcAft>
              <a:buClr>
                <a:schemeClr val="lt1"/>
              </a:buClr>
              <a:buSzPts val="13300"/>
              <a:buNone/>
              <a:defRPr sz="13300">
                <a:solidFill>
                  <a:schemeClr val="lt1"/>
                </a:solidFill>
              </a:defRPr>
            </a:lvl7pPr>
            <a:lvl8pPr lvl="7" algn="l">
              <a:lnSpc>
                <a:spcPct val="100000"/>
              </a:lnSpc>
              <a:spcBef>
                <a:spcPts val="0"/>
              </a:spcBef>
              <a:spcAft>
                <a:spcPts val="0"/>
              </a:spcAft>
              <a:buClr>
                <a:schemeClr val="lt1"/>
              </a:buClr>
              <a:buSzPts val="13300"/>
              <a:buNone/>
              <a:defRPr sz="13300">
                <a:solidFill>
                  <a:schemeClr val="lt1"/>
                </a:solidFill>
              </a:defRPr>
            </a:lvl8pPr>
            <a:lvl9pPr lvl="8" algn="l">
              <a:lnSpc>
                <a:spcPct val="100000"/>
              </a:lnSpc>
              <a:spcBef>
                <a:spcPts val="0"/>
              </a:spcBef>
              <a:spcAft>
                <a:spcPts val="0"/>
              </a:spcAft>
              <a:buClr>
                <a:schemeClr val="lt1"/>
              </a:buClr>
              <a:buSzPts val="13300"/>
              <a:buNone/>
              <a:defRPr sz="13300">
                <a:solidFill>
                  <a:schemeClr val="lt1"/>
                </a:solidFill>
              </a:defRPr>
            </a:lvl9pPr>
          </a:lstStyle>
          <a:p>
            <a:r>
              <a:t>xx%</a:t>
            </a:r>
          </a:p>
        </p:txBody>
      </p:sp>
      <p:sp>
        <p:nvSpPr>
          <p:cNvPr id="68" name="Google Shape;68;g3a195cffe24_0_137"/>
          <p:cNvSpPr txBox="1"/>
          <p:nvPr>
            <p:ph idx="1" type="body"/>
          </p:nvPr>
        </p:nvSpPr>
        <p:spPr>
          <a:xfrm>
            <a:off x="415600" y="2828567"/>
            <a:ext cx="7113300" cy="12567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Clr>
                <a:schemeClr val="accent2"/>
              </a:buClr>
              <a:buSzPts val="1700"/>
              <a:buChar char="●"/>
              <a:defRPr>
                <a:solidFill>
                  <a:schemeClr val="accent2"/>
                </a:solidFill>
              </a:defRPr>
            </a:lvl1pPr>
            <a:lvl2pPr indent="-323850" lvl="1" marL="914400" algn="l">
              <a:lnSpc>
                <a:spcPct val="115000"/>
              </a:lnSpc>
              <a:spcBef>
                <a:spcPts val="0"/>
              </a:spcBef>
              <a:spcAft>
                <a:spcPts val="0"/>
              </a:spcAft>
              <a:buClr>
                <a:schemeClr val="accent2"/>
              </a:buClr>
              <a:buSzPts val="1500"/>
              <a:buChar char="○"/>
              <a:defRPr>
                <a:solidFill>
                  <a:schemeClr val="accent2"/>
                </a:solidFill>
              </a:defRPr>
            </a:lvl2pPr>
            <a:lvl3pPr indent="-323850" lvl="2" marL="1371600" algn="l">
              <a:lnSpc>
                <a:spcPct val="115000"/>
              </a:lnSpc>
              <a:spcBef>
                <a:spcPts val="0"/>
              </a:spcBef>
              <a:spcAft>
                <a:spcPts val="0"/>
              </a:spcAft>
              <a:buClr>
                <a:schemeClr val="accent2"/>
              </a:buClr>
              <a:buSzPts val="1500"/>
              <a:buChar char="■"/>
              <a:defRPr>
                <a:solidFill>
                  <a:schemeClr val="accent2"/>
                </a:solidFill>
              </a:defRPr>
            </a:lvl3pPr>
            <a:lvl4pPr indent="-323850" lvl="3" marL="1828800" algn="l">
              <a:lnSpc>
                <a:spcPct val="115000"/>
              </a:lnSpc>
              <a:spcBef>
                <a:spcPts val="0"/>
              </a:spcBef>
              <a:spcAft>
                <a:spcPts val="0"/>
              </a:spcAft>
              <a:buClr>
                <a:schemeClr val="accent2"/>
              </a:buClr>
              <a:buSzPts val="1500"/>
              <a:buChar char="●"/>
              <a:defRPr>
                <a:solidFill>
                  <a:schemeClr val="accent2"/>
                </a:solidFill>
              </a:defRPr>
            </a:lvl4pPr>
            <a:lvl5pPr indent="-323850" lvl="4" marL="2286000" algn="l">
              <a:lnSpc>
                <a:spcPct val="115000"/>
              </a:lnSpc>
              <a:spcBef>
                <a:spcPts val="0"/>
              </a:spcBef>
              <a:spcAft>
                <a:spcPts val="0"/>
              </a:spcAft>
              <a:buClr>
                <a:schemeClr val="accent2"/>
              </a:buClr>
              <a:buSzPts val="1500"/>
              <a:buChar char="○"/>
              <a:defRPr>
                <a:solidFill>
                  <a:schemeClr val="accent2"/>
                </a:solidFill>
              </a:defRPr>
            </a:lvl5pPr>
            <a:lvl6pPr indent="-323850" lvl="5" marL="2743200" algn="l">
              <a:lnSpc>
                <a:spcPct val="115000"/>
              </a:lnSpc>
              <a:spcBef>
                <a:spcPts val="0"/>
              </a:spcBef>
              <a:spcAft>
                <a:spcPts val="0"/>
              </a:spcAft>
              <a:buClr>
                <a:schemeClr val="accent2"/>
              </a:buClr>
              <a:buSzPts val="1500"/>
              <a:buChar char="■"/>
              <a:defRPr>
                <a:solidFill>
                  <a:schemeClr val="accent2"/>
                </a:solidFill>
              </a:defRPr>
            </a:lvl6pPr>
            <a:lvl7pPr indent="-323850" lvl="6" marL="3200400" algn="l">
              <a:lnSpc>
                <a:spcPct val="115000"/>
              </a:lnSpc>
              <a:spcBef>
                <a:spcPts val="0"/>
              </a:spcBef>
              <a:spcAft>
                <a:spcPts val="0"/>
              </a:spcAft>
              <a:buClr>
                <a:schemeClr val="accent2"/>
              </a:buClr>
              <a:buSzPts val="1500"/>
              <a:buChar char="●"/>
              <a:defRPr>
                <a:solidFill>
                  <a:schemeClr val="accent2"/>
                </a:solidFill>
              </a:defRPr>
            </a:lvl7pPr>
            <a:lvl8pPr indent="-323850" lvl="7" marL="3657600" algn="l">
              <a:lnSpc>
                <a:spcPct val="115000"/>
              </a:lnSpc>
              <a:spcBef>
                <a:spcPts val="0"/>
              </a:spcBef>
              <a:spcAft>
                <a:spcPts val="0"/>
              </a:spcAft>
              <a:buClr>
                <a:schemeClr val="accent2"/>
              </a:buClr>
              <a:buSzPts val="1500"/>
              <a:buChar char="○"/>
              <a:defRPr>
                <a:solidFill>
                  <a:schemeClr val="accent2"/>
                </a:solidFill>
              </a:defRPr>
            </a:lvl8pPr>
            <a:lvl9pPr indent="-323850" lvl="8" marL="4114800" algn="l">
              <a:lnSpc>
                <a:spcPct val="115000"/>
              </a:lnSpc>
              <a:spcBef>
                <a:spcPts val="0"/>
              </a:spcBef>
              <a:spcAft>
                <a:spcPts val="0"/>
              </a:spcAft>
              <a:buClr>
                <a:schemeClr val="accent2"/>
              </a:buClr>
              <a:buSzPts val="1500"/>
              <a:buChar char="■"/>
              <a:defRPr>
                <a:solidFill>
                  <a:schemeClr val="accent2"/>
                </a:solidFill>
              </a:defRPr>
            </a:lvl9pPr>
          </a:lstStyle>
          <a:p/>
        </p:txBody>
      </p:sp>
      <p:sp>
        <p:nvSpPr>
          <p:cNvPr id="69" name="Google Shape;69;g3a195cffe24_0_13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0" name="Shape 70"/>
        <p:cNvGrpSpPr/>
        <p:nvPr/>
      </p:nvGrpSpPr>
      <p:grpSpPr>
        <a:xfrm>
          <a:off x="0" y="0"/>
          <a:ext cx="0" cy="0"/>
          <a:chOff x="0" y="0"/>
          <a:chExt cx="0" cy="0"/>
        </a:xfrm>
      </p:grpSpPr>
      <p:sp>
        <p:nvSpPr>
          <p:cNvPr id="71" name="Google Shape;71;g3a195cffe24_0_141"/>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72" name="Shape 72"/>
        <p:cNvGrpSpPr/>
        <p:nvPr/>
      </p:nvGrpSpPr>
      <p:grpSpPr>
        <a:xfrm>
          <a:off x="0" y="0"/>
          <a:ext cx="0" cy="0"/>
          <a:chOff x="0" y="0"/>
          <a:chExt cx="0" cy="0"/>
        </a:xfrm>
      </p:grpSpPr>
      <p:sp>
        <p:nvSpPr>
          <p:cNvPr id="73" name="Google Shape;73;g3a195cffe24_0_151"/>
          <p:cNvSpPr/>
          <p:nvPr/>
        </p:nvSpPr>
        <p:spPr>
          <a:xfrm>
            <a:off x="0" y="0"/>
            <a:ext cx="12192000" cy="12255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74" name="Google Shape;74;g3a195cffe24_0_151"/>
          <p:cNvSpPr txBox="1"/>
          <p:nvPr>
            <p:ph idx="1" type="body"/>
          </p:nvPr>
        </p:nvSpPr>
        <p:spPr>
          <a:xfrm>
            <a:off x="262463" y="1750000"/>
            <a:ext cx="11385000" cy="80760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75" name="Google Shape;75;g3a195cffe24_0_151"/>
          <p:cNvSpPr txBox="1"/>
          <p:nvPr>
            <p:ph idx="2" type="body"/>
          </p:nvPr>
        </p:nvSpPr>
        <p:spPr>
          <a:xfrm>
            <a:off x="262464" y="2817976"/>
            <a:ext cx="11385000" cy="3720900"/>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76" name="Google Shape;76;g3a195cffe24_0_151"/>
          <p:cNvSpPr txBox="1"/>
          <p:nvPr>
            <p:ph idx="3" type="body"/>
          </p:nvPr>
        </p:nvSpPr>
        <p:spPr>
          <a:xfrm>
            <a:off x="3402767" y="207481"/>
            <a:ext cx="7095600" cy="979500"/>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81" name="Shape 81"/>
        <p:cNvGrpSpPr/>
        <p:nvPr/>
      </p:nvGrpSpPr>
      <p:grpSpPr>
        <a:xfrm>
          <a:off x="0" y="0"/>
          <a:ext cx="0" cy="0"/>
          <a:chOff x="0" y="0"/>
          <a:chExt cx="0" cy="0"/>
        </a:xfrm>
      </p:grpSpPr>
      <p:sp>
        <p:nvSpPr>
          <p:cNvPr id="82" name="Google Shape;82;g3a0e06b59d2_0_1120"/>
          <p:cNvSpPr/>
          <p:nvPr/>
        </p:nvSpPr>
        <p:spPr>
          <a:xfrm>
            <a:off x="0" y="0"/>
            <a:ext cx="12192000" cy="12255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83" name="Google Shape;83;g3a0e06b59d2_0_1120"/>
          <p:cNvSpPr txBox="1"/>
          <p:nvPr>
            <p:ph idx="1" type="body"/>
          </p:nvPr>
        </p:nvSpPr>
        <p:spPr>
          <a:xfrm>
            <a:off x="262463" y="1750000"/>
            <a:ext cx="11385000" cy="80760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84" name="Google Shape;84;g3a0e06b59d2_0_1120"/>
          <p:cNvSpPr txBox="1"/>
          <p:nvPr>
            <p:ph idx="2" type="body"/>
          </p:nvPr>
        </p:nvSpPr>
        <p:spPr>
          <a:xfrm>
            <a:off x="262464" y="2749251"/>
            <a:ext cx="11385000" cy="3720900"/>
          </a:xfrm>
          <a:prstGeom prst="rect">
            <a:avLst/>
          </a:prstGeom>
          <a:noFill/>
          <a:ln cap="flat" cmpd="sng" w="12700">
            <a:solidFill>
              <a:srgbClr val="6FA8DC"/>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85" name="Google Shape;85;g3a0e06b59d2_0_1120"/>
          <p:cNvSpPr txBox="1"/>
          <p:nvPr>
            <p:ph idx="3" type="body"/>
          </p:nvPr>
        </p:nvSpPr>
        <p:spPr>
          <a:xfrm>
            <a:off x="3402767" y="207481"/>
            <a:ext cx="7095600" cy="979500"/>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86" name="Shape 86"/>
        <p:cNvGrpSpPr/>
        <p:nvPr/>
      </p:nvGrpSpPr>
      <p:grpSpPr>
        <a:xfrm>
          <a:off x="0" y="0"/>
          <a:ext cx="0" cy="0"/>
          <a:chOff x="0" y="0"/>
          <a:chExt cx="0" cy="0"/>
        </a:xfrm>
      </p:grpSpPr>
      <p:sp>
        <p:nvSpPr>
          <p:cNvPr id="87" name="Google Shape;87;g3a0e06b59d2_0_1112"/>
          <p:cNvSpPr/>
          <p:nvPr/>
        </p:nvSpPr>
        <p:spPr>
          <a:xfrm>
            <a:off x="0" y="0"/>
            <a:ext cx="12192000" cy="68580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88" name="Google Shape;88;g3a0e06b59d2_0_1112"/>
          <p:cNvPicPr preferRelativeResize="0"/>
          <p:nvPr/>
        </p:nvPicPr>
        <p:blipFill rotWithShape="1">
          <a:blip r:embed="rId2">
            <a:alphaModFix/>
          </a:blip>
          <a:srcRect b="0" l="39835" r="0" t="0"/>
          <a:stretch/>
        </p:blipFill>
        <p:spPr>
          <a:xfrm>
            <a:off x="8512175" y="6067425"/>
            <a:ext cx="3525839" cy="731838"/>
          </a:xfrm>
          <a:prstGeom prst="rect">
            <a:avLst/>
          </a:prstGeom>
          <a:noFill/>
          <a:ln>
            <a:noFill/>
          </a:ln>
        </p:spPr>
      </p:pic>
      <p:sp>
        <p:nvSpPr>
          <p:cNvPr id="89" name="Google Shape;89;g3a0e06b59d2_0_1112"/>
          <p:cNvSpPr txBox="1"/>
          <p:nvPr>
            <p:ph type="title"/>
          </p:nvPr>
        </p:nvSpPr>
        <p:spPr>
          <a:xfrm>
            <a:off x="3867912" y="1298448"/>
            <a:ext cx="7315200" cy="3255300"/>
          </a:xfrm>
          <a:prstGeom prst="rect">
            <a:avLst/>
          </a:prstGeom>
          <a:noFill/>
          <a:ln>
            <a:noFill/>
          </a:ln>
        </p:spPr>
        <p:txBody>
          <a:bodyPr anchorCtr="0" anchor="b" bIns="45700" lIns="91425" spcFirstLastPara="1" rIns="91425" wrap="square" tIns="45700">
            <a:normAutofit/>
          </a:bodyPr>
          <a:lstStyle>
            <a:lvl1pPr lvl="0" marR="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90" name="Google Shape;90;g3a0e06b59d2_0_1112"/>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91" name="Google Shape;91;g3a0e06b59d2_0_1112"/>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2" name="Google Shape;92;g3a0e06b59d2_0_1112"/>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93" name="Google Shape;93;g3a0e06b59d2_0_1112"/>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4" name="Shape 94"/>
        <p:cNvGrpSpPr/>
        <p:nvPr/>
      </p:nvGrpSpPr>
      <p:grpSpPr>
        <a:xfrm>
          <a:off x="0" y="0"/>
          <a:ext cx="0" cy="0"/>
          <a:chOff x="0" y="0"/>
          <a:chExt cx="0" cy="0"/>
        </a:xfrm>
      </p:grpSpPr>
      <p:sp>
        <p:nvSpPr>
          <p:cNvPr id="95" name="Google Shape;95;g3a0e06b59d2_0_1066"/>
          <p:cNvSpPr/>
          <p:nvPr/>
        </p:nvSpPr>
        <p:spPr>
          <a:xfrm>
            <a:off x="0" y="133"/>
            <a:ext cx="12192000" cy="2282400"/>
          </a:xfrm>
          <a:prstGeom prst="rect">
            <a:avLst/>
          </a:prstGeom>
          <a:solidFill>
            <a:schemeClr val="l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96" name="Google Shape;96;g3a0e06b59d2_0_1066"/>
          <p:cNvCxnSpPr/>
          <p:nvPr/>
        </p:nvCxnSpPr>
        <p:spPr>
          <a:xfrm>
            <a:off x="855912" y="4796667"/>
            <a:ext cx="520500" cy="0"/>
          </a:xfrm>
          <a:prstGeom prst="straightConnector1">
            <a:avLst/>
          </a:prstGeom>
          <a:noFill/>
          <a:ln cap="flat" cmpd="sng" w="38100">
            <a:solidFill>
              <a:schemeClr val="accent1"/>
            </a:solidFill>
            <a:prstDash val="solid"/>
            <a:round/>
            <a:headEnd len="sm" w="sm" type="none"/>
            <a:tailEnd len="sm" w="sm" type="none"/>
          </a:ln>
        </p:spPr>
      </p:cxnSp>
      <p:sp>
        <p:nvSpPr>
          <p:cNvPr id="97" name="Google Shape;97;g3a0e06b59d2_0_1066"/>
          <p:cNvSpPr txBox="1"/>
          <p:nvPr>
            <p:ph type="ctrTitle"/>
          </p:nvPr>
        </p:nvSpPr>
        <p:spPr>
          <a:xfrm>
            <a:off x="683600" y="2524400"/>
            <a:ext cx="10824900" cy="20304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Clr>
                <a:schemeClr val="accent1"/>
              </a:buClr>
              <a:buSzPts val="5600"/>
              <a:buNone/>
              <a:defRPr sz="5600">
                <a:solidFill>
                  <a:schemeClr val="accent1"/>
                </a:solidFill>
              </a:defRPr>
            </a:lvl1pPr>
            <a:lvl2pPr lvl="1" algn="l">
              <a:lnSpc>
                <a:spcPct val="100000"/>
              </a:lnSpc>
              <a:spcBef>
                <a:spcPts val="0"/>
              </a:spcBef>
              <a:spcAft>
                <a:spcPts val="0"/>
              </a:spcAft>
              <a:buClr>
                <a:schemeClr val="accent1"/>
              </a:buClr>
              <a:buSzPts val="5600"/>
              <a:buNone/>
              <a:defRPr sz="5600">
                <a:solidFill>
                  <a:schemeClr val="accent1"/>
                </a:solidFill>
              </a:defRPr>
            </a:lvl2pPr>
            <a:lvl3pPr lvl="2" algn="l">
              <a:lnSpc>
                <a:spcPct val="100000"/>
              </a:lnSpc>
              <a:spcBef>
                <a:spcPts val="0"/>
              </a:spcBef>
              <a:spcAft>
                <a:spcPts val="0"/>
              </a:spcAft>
              <a:buClr>
                <a:schemeClr val="accent1"/>
              </a:buClr>
              <a:buSzPts val="5600"/>
              <a:buNone/>
              <a:defRPr sz="5600">
                <a:solidFill>
                  <a:schemeClr val="accent1"/>
                </a:solidFill>
              </a:defRPr>
            </a:lvl3pPr>
            <a:lvl4pPr lvl="3" algn="l">
              <a:lnSpc>
                <a:spcPct val="100000"/>
              </a:lnSpc>
              <a:spcBef>
                <a:spcPts val="0"/>
              </a:spcBef>
              <a:spcAft>
                <a:spcPts val="0"/>
              </a:spcAft>
              <a:buClr>
                <a:schemeClr val="accent1"/>
              </a:buClr>
              <a:buSzPts val="5600"/>
              <a:buNone/>
              <a:defRPr sz="5600">
                <a:solidFill>
                  <a:schemeClr val="accent1"/>
                </a:solidFill>
              </a:defRPr>
            </a:lvl4pPr>
            <a:lvl5pPr lvl="4" algn="l">
              <a:lnSpc>
                <a:spcPct val="100000"/>
              </a:lnSpc>
              <a:spcBef>
                <a:spcPts val="0"/>
              </a:spcBef>
              <a:spcAft>
                <a:spcPts val="0"/>
              </a:spcAft>
              <a:buClr>
                <a:schemeClr val="accent1"/>
              </a:buClr>
              <a:buSzPts val="5600"/>
              <a:buNone/>
              <a:defRPr sz="5600">
                <a:solidFill>
                  <a:schemeClr val="accent1"/>
                </a:solidFill>
              </a:defRPr>
            </a:lvl5pPr>
            <a:lvl6pPr lvl="5" algn="l">
              <a:lnSpc>
                <a:spcPct val="100000"/>
              </a:lnSpc>
              <a:spcBef>
                <a:spcPts val="0"/>
              </a:spcBef>
              <a:spcAft>
                <a:spcPts val="0"/>
              </a:spcAft>
              <a:buClr>
                <a:schemeClr val="accent1"/>
              </a:buClr>
              <a:buSzPts val="5600"/>
              <a:buNone/>
              <a:defRPr sz="5600">
                <a:solidFill>
                  <a:schemeClr val="accent1"/>
                </a:solidFill>
              </a:defRPr>
            </a:lvl6pPr>
            <a:lvl7pPr lvl="6" algn="l">
              <a:lnSpc>
                <a:spcPct val="100000"/>
              </a:lnSpc>
              <a:spcBef>
                <a:spcPts val="0"/>
              </a:spcBef>
              <a:spcAft>
                <a:spcPts val="0"/>
              </a:spcAft>
              <a:buClr>
                <a:schemeClr val="accent1"/>
              </a:buClr>
              <a:buSzPts val="5600"/>
              <a:buNone/>
              <a:defRPr sz="5600">
                <a:solidFill>
                  <a:schemeClr val="accent1"/>
                </a:solidFill>
              </a:defRPr>
            </a:lvl7pPr>
            <a:lvl8pPr lvl="7" algn="l">
              <a:lnSpc>
                <a:spcPct val="100000"/>
              </a:lnSpc>
              <a:spcBef>
                <a:spcPts val="0"/>
              </a:spcBef>
              <a:spcAft>
                <a:spcPts val="0"/>
              </a:spcAft>
              <a:buClr>
                <a:schemeClr val="accent1"/>
              </a:buClr>
              <a:buSzPts val="5600"/>
              <a:buNone/>
              <a:defRPr sz="5600">
                <a:solidFill>
                  <a:schemeClr val="accent1"/>
                </a:solidFill>
              </a:defRPr>
            </a:lvl8pPr>
            <a:lvl9pPr lvl="8" algn="l">
              <a:lnSpc>
                <a:spcPct val="100000"/>
              </a:lnSpc>
              <a:spcBef>
                <a:spcPts val="0"/>
              </a:spcBef>
              <a:spcAft>
                <a:spcPts val="0"/>
              </a:spcAft>
              <a:buClr>
                <a:schemeClr val="accent1"/>
              </a:buClr>
              <a:buSzPts val="5600"/>
              <a:buNone/>
              <a:defRPr sz="5600">
                <a:solidFill>
                  <a:schemeClr val="accent1"/>
                </a:solidFill>
              </a:defRPr>
            </a:lvl9pPr>
          </a:lstStyle>
          <a:p/>
        </p:txBody>
      </p:sp>
      <p:sp>
        <p:nvSpPr>
          <p:cNvPr id="98" name="Google Shape;98;g3a0e06b59d2_0_1066"/>
          <p:cNvSpPr txBox="1"/>
          <p:nvPr>
            <p:ph idx="1" type="subTitle"/>
          </p:nvPr>
        </p:nvSpPr>
        <p:spPr>
          <a:xfrm>
            <a:off x="683600" y="5120852"/>
            <a:ext cx="10824900" cy="105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accent2"/>
              </a:buClr>
              <a:buSzPts val="3200"/>
              <a:buNone/>
              <a:defRPr sz="3200">
                <a:solidFill>
                  <a:schemeClr val="accent2"/>
                </a:solidFill>
              </a:defRPr>
            </a:lvl1pPr>
            <a:lvl2pPr lvl="1" algn="l">
              <a:lnSpc>
                <a:spcPct val="100000"/>
              </a:lnSpc>
              <a:spcBef>
                <a:spcPts val="0"/>
              </a:spcBef>
              <a:spcAft>
                <a:spcPts val="0"/>
              </a:spcAft>
              <a:buClr>
                <a:schemeClr val="accent2"/>
              </a:buClr>
              <a:buSzPts val="3200"/>
              <a:buNone/>
              <a:defRPr sz="3200">
                <a:solidFill>
                  <a:schemeClr val="accent2"/>
                </a:solidFill>
              </a:defRPr>
            </a:lvl2pPr>
            <a:lvl3pPr lvl="2" algn="l">
              <a:lnSpc>
                <a:spcPct val="100000"/>
              </a:lnSpc>
              <a:spcBef>
                <a:spcPts val="0"/>
              </a:spcBef>
              <a:spcAft>
                <a:spcPts val="0"/>
              </a:spcAft>
              <a:buClr>
                <a:schemeClr val="accent2"/>
              </a:buClr>
              <a:buSzPts val="3200"/>
              <a:buNone/>
              <a:defRPr sz="3200">
                <a:solidFill>
                  <a:schemeClr val="accent2"/>
                </a:solidFill>
              </a:defRPr>
            </a:lvl3pPr>
            <a:lvl4pPr lvl="3" algn="l">
              <a:lnSpc>
                <a:spcPct val="100000"/>
              </a:lnSpc>
              <a:spcBef>
                <a:spcPts val="0"/>
              </a:spcBef>
              <a:spcAft>
                <a:spcPts val="0"/>
              </a:spcAft>
              <a:buClr>
                <a:schemeClr val="accent2"/>
              </a:buClr>
              <a:buSzPts val="3200"/>
              <a:buNone/>
              <a:defRPr sz="3200">
                <a:solidFill>
                  <a:schemeClr val="accent2"/>
                </a:solidFill>
              </a:defRPr>
            </a:lvl4pPr>
            <a:lvl5pPr lvl="4" algn="l">
              <a:lnSpc>
                <a:spcPct val="100000"/>
              </a:lnSpc>
              <a:spcBef>
                <a:spcPts val="0"/>
              </a:spcBef>
              <a:spcAft>
                <a:spcPts val="0"/>
              </a:spcAft>
              <a:buClr>
                <a:schemeClr val="accent2"/>
              </a:buClr>
              <a:buSzPts val="3200"/>
              <a:buNone/>
              <a:defRPr sz="3200">
                <a:solidFill>
                  <a:schemeClr val="accent2"/>
                </a:solidFill>
              </a:defRPr>
            </a:lvl5pPr>
            <a:lvl6pPr lvl="5" algn="l">
              <a:lnSpc>
                <a:spcPct val="100000"/>
              </a:lnSpc>
              <a:spcBef>
                <a:spcPts val="0"/>
              </a:spcBef>
              <a:spcAft>
                <a:spcPts val="0"/>
              </a:spcAft>
              <a:buClr>
                <a:schemeClr val="accent2"/>
              </a:buClr>
              <a:buSzPts val="3200"/>
              <a:buNone/>
              <a:defRPr sz="3200">
                <a:solidFill>
                  <a:schemeClr val="accent2"/>
                </a:solidFill>
              </a:defRPr>
            </a:lvl6pPr>
            <a:lvl7pPr lvl="6" algn="l">
              <a:lnSpc>
                <a:spcPct val="100000"/>
              </a:lnSpc>
              <a:spcBef>
                <a:spcPts val="0"/>
              </a:spcBef>
              <a:spcAft>
                <a:spcPts val="0"/>
              </a:spcAft>
              <a:buClr>
                <a:schemeClr val="accent2"/>
              </a:buClr>
              <a:buSzPts val="3200"/>
              <a:buNone/>
              <a:defRPr sz="3200">
                <a:solidFill>
                  <a:schemeClr val="accent2"/>
                </a:solidFill>
              </a:defRPr>
            </a:lvl7pPr>
            <a:lvl8pPr lvl="7" algn="l">
              <a:lnSpc>
                <a:spcPct val="100000"/>
              </a:lnSpc>
              <a:spcBef>
                <a:spcPts val="0"/>
              </a:spcBef>
              <a:spcAft>
                <a:spcPts val="0"/>
              </a:spcAft>
              <a:buClr>
                <a:schemeClr val="accent2"/>
              </a:buClr>
              <a:buSzPts val="3200"/>
              <a:buNone/>
              <a:defRPr sz="3200">
                <a:solidFill>
                  <a:schemeClr val="accent2"/>
                </a:solidFill>
              </a:defRPr>
            </a:lvl8pPr>
            <a:lvl9pPr lvl="8" algn="l">
              <a:lnSpc>
                <a:spcPct val="100000"/>
              </a:lnSpc>
              <a:spcBef>
                <a:spcPts val="0"/>
              </a:spcBef>
              <a:spcAft>
                <a:spcPts val="0"/>
              </a:spcAft>
              <a:buClr>
                <a:schemeClr val="accent2"/>
              </a:buClr>
              <a:buSzPts val="3200"/>
              <a:buNone/>
              <a:defRPr sz="3200">
                <a:solidFill>
                  <a:schemeClr val="accent2"/>
                </a:solidFill>
              </a:defRPr>
            </a:lvl9pPr>
          </a:lstStyle>
          <a:p/>
        </p:txBody>
      </p:sp>
      <p:sp>
        <p:nvSpPr>
          <p:cNvPr id="99" name="Google Shape;99;g3a0e06b59d2_0_106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0" name="Shape 100"/>
        <p:cNvGrpSpPr/>
        <p:nvPr/>
      </p:nvGrpSpPr>
      <p:grpSpPr>
        <a:xfrm>
          <a:off x="0" y="0"/>
          <a:ext cx="0" cy="0"/>
          <a:chOff x="0" y="0"/>
          <a:chExt cx="0" cy="0"/>
        </a:xfrm>
      </p:grpSpPr>
      <p:cxnSp>
        <p:nvCxnSpPr>
          <p:cNvPr id="101" name="Google Shape;101;g3a0e06b59d2_0_1072"/>
          <p:cNvCxnSpPr/>
          <p:nvPr/>
        </p:nvCxnSpPr>
        <p:spPr>
          <a:xfrm>
            <a:off x="855912" y="4796667"/>
            <a:ext cx="520500" cy="0"/>
          </a:xfrm>
          <a:prstGeom prst="straightConnector1">
            <a:avLst/>
          </a:prstGeom>
          <a:noFill/>
          <a:ln cap="flat" cmpd="sng" w="38100">
            <a:solidFill>
              <a:schemeClr val="lt2"/>
            </a:solidFill>
            <a:prstDash val="solid"/>
            <a:round/>
            <a:headEnd len="sm" w="sm" type="none"/>
            <a:tailEnd len="sm" w="sm" type="none"/>
          </a:ln>
        </p:spPr>
      </p:cxnSp>
      <p:sp>
        <p:nvSpPr>
          <p:cNvPr id="102" name="Google Shape;102;g3a0e06b59d2_0_1072"/>
          <p:cNvSpPr txBox="1"/>
          <p:nvPr>
            <p:ph type="title"/>
          </p:nvPr>
        </p:nvSpPr>
        <p:spPr>
          <a:xfrm>
            <a:off x="683600" y="2524400"/>
            <a:ext cx="10824900" cy="20304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Clr>
                <a:schemeClr val="accent1"/>
              </a:buClr>
              <a:buSzPts val="8000"/>
              <a:buNone/>
              <a:defRPr sz="8000">
                <a:solidFill>
                  <a:schemeClr val="accent1"/>
                </a:solidFill>
              </a:defRPr>
            </a:lvl1pPr>
            <a:lvl2pPr lvl="1" algn="l">
              <a:lnSpc>
                <a:spcPct val="100000"/>
              </a:lnSpc>
              <a:spcBef>
                <a:spcPts val="0"/>
              </a:spcBef>
              <a:spcAft>
                <a:spcPts val="0"/>
              </a:spcAft>
              <a:buClr>
                <a:schemeClr val="accent1"/>
              </a:buClr>
              <a:buSzPts val="8000"/>
              <a:buNone/>
              <a:defRPr sz="8000">
                <a:solidFill>
                  <a:schemeClr val="accent1"/>
                </a:solidFill>
              </a:defRPr>
            </a:lvl2pPr>
            <a:lvl3pPr lvl="2" algn="l">
              <a:lnSpc>
                <a:spcPct val="100000"/>
              </a:lnSpc>
              <a:spcBef>
                <a:spcPts val="0"/>
              </a:spcBef>
              <a:spcAft>
                <a:spcPts val="0"/>
              </a:spcAft>
              <a:buClr>
                <a:schemeClr val="accent1"/>
              </a:buClr>
              <a:buSzPts val="8000"/>
              <a:buNone/>
              <a:defRPr sz="8000">
                <a:solidFill>
                  <a:schemeClr val="accent1"/>
                </a:solidFill>
              </a:defRPr>
            </a:lvl3pPr>
            <a:lvl4pPr lvl="3" algn="l">
              <a:lnSpc>
                <a:spcPct val="100000"/>
              </a:lnSpc>
              <a:spcBef>
                <a:spcPts val="0"/>
              </a:spcBef>
              <a:spcAft>
                <a:spcPts val="0"/>
              </a:spcAft>
              <a:buClr>
                <a:schemeClr val="accent1"/>
              </a:buClr>
              <a:buSzPts val="8000"/>
              <a:buNone/>
              <a:defRPr sz="8000">
                <a:solidFill>
                  <a:schemeClr val="accent1"/>
                </a:solidFill>
              </a:defRPr>
            </a:lvl4pPr>
            <a:lvl5pPr lvl="4" algn="l">
              <a:lnSpc>
                <a:spcPct val="100000"/>
              </a:lnSpc>
              <a:spcBef>
                <a:spcPts val="0"/>
              </a:spcBef>
              <a:spcAft>
                <a:spcPts val="0"/>
              </a:spcAft>
              <a:buClr>
                <a:schemeClr val="accent1"/>
              </a:buClr>
              <a:buSzPts val="8000"/>
              <a:buNone/>
              <a:defRPr sz="8000">
                <a:solidFill>
                  <a:schemeClr val="accent1"/>
                </a:solidFill>
              </a:defRPr>
            </a:lvl5pPr>
            <a:lvl6pPr lvl="5" algn="l">
              <a:lnSpc>
                <a:spcPct val="100000"/>
              </a:lnSpc>
              <a:spcBef>
                <a:spcPts val="0"/>
              </a:spcBef>
              <a:spcAft>
                <a:spcPts val="0"/>
              </a:spcAft>
              <a:buClr>
                <a:schemeClr val="accent1"/>
              </a:buClr>
              <a:buSzPts val="8000"/>
              <a:buNone/>
              <a:defRPr sz="8000">
                <a:solidFill>
                  <a:schemeClr val="accent1"/>
                </a:solidFill>
              </a:defRPr>
            </a:lvl6pPr>
            <a:lvl7pPr lvl="6" algn="l">
              <a:lnSpc>
                <a:spcPct val="100000"/>
              </a:lnSpc>
              <a:spcBef>
                <a:spcPts val="0"/>
              </a:spcBef>
              <a:spcAft>
                <a:spcPts val="0"/>
              </a:spcAft>
              <a:buClr>
                <a:schemeClr val="accent1"/>
              </a:buClr>
              <a:buSzPts val="8000"/>
              <a:buNone/>
              <a:defRPr sz="8000">
                <a:solidFill>
                  <a:schemeClr val="accent1"/>
                </a:solidFill>
              </a:defRPr>
            </a:lvl7pPr>
            <a:lvl8pPr lvl="7" algn="l">
              <a:lnSpc>
                <a:spcPct val="100000"/>
              </a:lnSpc>
              <a:spcBef>
                <a:spcPts val="0"/>
              </a:spcBef>
              <a:spcAft>
                <a:spcPts val="0"/>
              </a:spcAft>
              <a:buClr>
                <a:schemeClr val="accent1"/>
              </a:buClr>
              <a:buSzPts val="8000"/>
              <a:buNone/>
              <a:defRPr sz="8000">
                <a:solidFill>
                  <a:schemeClr val="accent1"/>
                </a:solidFill>
              </a:defRPr>
            </a:lvl8pPr>
            <a:lvl9pPr lvl="8" algn="l">
              <a:lnSpc>
                <a:spcPct val="100000"/>
              </a:lnSpc>
              <a:spcBef>
                <a:spcPts val="0"/>
              </a:spcBef>
              <a:spcAft>
                <a:spcPts val="0"/>
              </a:spcAft>
              <a:buClr>
                <a:schemeClr val="accent1"/>
              </a:buClr>
              <a:buSzPts val="8000"/>
              <a:buNone/>
              <a:defRPr sz="8000">
                <a:solidFill>
                  <a:schemeClr val="accent1"/>
                </a:solidFill>
              </a:defRPr>
            </a:lvl9pPr>
          </a:lstStyle>
          <a:p/>
        </p:txBody>
      </p:sp>
      <p:sp>
        <p:nvSpPr>
          <p:cNvPr id="103" name="Google Shape;103;g3a0e06b59d2_0_107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4" name="Shape 104"/>
        <p:cNvGrpSpPr/>
        <p:nvPr/>
      </p:nvGrpSpPr>
      <p:grpSpPr>
        <a:xfrm>
          <a:off x="0" y="0"/>
          <a:ext cx="0" cy="0"/>
          <a:chOff x="0" y="0"/>
          <a:chExt cx="0" cy="0"/>
        </a:xfrm>
      </p:grpSpPr>
      <p:sp>
        <p:nvSpPr>
          <p:cNvPr id="105" name="Google Shape;105;g3a0e06b59d2_0_1076"/>
          <p:cNvSpPr/>
          <p:nvPr/>
        </p:nvSpPr>
        <p:spPr>
          <a:xfrm>
            <a:off x="0" y="6727600"/>
            <a:ext cx="12192000" cy="130500"/>
          </a:xfrm>
          <a:prstGeom prst="rect">
            <a:avLst/>
          </a:prstGeom>
          <a:solidFill>
            <a:schemeClr val="l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06" name="Google Shape;106;g3a0e06b59d2_0_1076"/>
          <p:cNvSpPr txBox="1"/>
          <p:nvPr>
            <p:ph type="title"/>
          </p:nvPr>
        </p:nvSpPr>
        <p:spPr>
          <a:xfrm>
            <a:off x="415600" y="593367"/>
            <a:ext cx="11360700" cy="8175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p:txBody>
      </p:sp>
      <p:sp>
        <p:nvSpPr>
          <p:cNvPr id="107" name="Google Shape;107;g3a0e06b59d2_0_1076"/>
          <p:cNvSpPr txBox="1"/>
          <p:nvPr>
            <p:ph idx="1" type="body"/>
          </p:nvPr>
        </p:nvSpPr>
        <p:spPr>
          <a:xfrm>
            <a:off x="415600" y="1562133"/>
            <a:ext cx="11360700" cy="4529700"/>
          </a:xfrm>
          <a:prstGeom prst="rect">
            <a:avLst/>
          </a:prstGeom>
          <a:noFill/>
          <a:ln>
            <a:noFill/>
          </a:ln>
        </p:spPr>
        <p:txBody>
          <a:bodyPr anchorCtr="0" anchor="t" bIns="121900" lIns="121900" spcFirstLastPara="1" rIns="121900" wrap="square" tIns="121900">
            <a:normAutofit/>
          </a:bodyPr>
          <a:lstStyle>
            <a:lvl1pPr indent="-381000" lvl="0" marL="457200" algn="l">
              <a:lnSpc>
                <a:spcPct val="115000"/>
              </a:lnSpc>
              <a:spcBef>
                <a:spcPts val="0"/>
              </a:spcBef>
              <a:spcAft>
                <a:spcPts val="0"/>
              </a:spcAft>
              <a:buSzPts val="2400"/>
              <a:buChar char="●"/>
              <a:defRPr/>
            </a:lvl1pPr>
            <a:lvl2pPr indent="-349250" lvl="1" marL="914400" algn="l">
              <a:lnSpc>
                <a:spcPct val="115000"/>
              </a:lnSpc>
              <a:spcBef>
                <a:spcPts val="0"/>
              </a:spcBef>
              <a:spcAft>
                <a:spcPts val="0"/>
              </a:spcAft>
              <a:buSzPts val="1900"/>
              <a:buChar char="○"/>
              <a:defRPr/>
            </a:lvl2pPr>
            <a:lvl3pPr indent="-349250" lvl="2" marL="1371600" algn="l">
              <a:lnSpc>
                <a:spcPct val="115000"/>
              </a:lnSpc>
              <a:spcBef>
                <a:spcPts val="0"/>
              </a:spcBef>
              <a:spcAft>
                <a:spcPts val="0"/>
              </a:spcAft>
              <a:buSzPts val="1900"/>
              <a:buChar char="■"/>
              <a:defRPr/>
            </a:lvl3pPr>
            <a:lvl4pPr indent="-349250" lvl="3" marL="1828800" algn="l">
              <a:lnSpc>
                <a:spcPct val="115000"/>
              </a:lnSpc>
              <a:spcBef>
                <a:spcPts val="0"/>
              </a:spcBef>
              <a:spcAft>
                <a:spcPts val="0"/>
              </a:spcAft>
              <a:buSzPts val="1900"/>
              <a:buChar char="●"/>
              <a:defRPr/>
            </a:lvl4pPr>
            <a:lvl5pPr indent="-349250" lvl="4" marL="2286000" algn="l">
              <a:lnSpc>
                <a:spcPct val="115000"/>
              </a:lnSpc>
              <a:spcBef>
                <a:spcPts val="0"/>
              </a:spcBef>
              <a:spcAft>
                <a:spcPts val="0"/>
              </a:spcAft>
              <a:buSzPts val="1900"/>
              <a:buChar char="○"/>
              <a:defRPr/>
            </a:lvl5pPr>
            <a:lvl6pPr indent="-349250" lvl="5" marL="2743200" algn="l">
              <a:lnSpc>
                <a:spcPct val="115000"/>
              </a:lnSpc>
              <a:spcBef>
                <a:spcPts val="0"/>
              </a:spcBef>
              <a:spcAft>
                <a:spcPts val="0"/>
              </a:spcAft>
              <a:buSzPts val="1900"/>
              <a:buChar char="■"/>
              <a:defRPr/>
            </a:lvl6pPr>
            <a:lvl7pPr indent="-349250" lvl="6" marL="3200400" algn="l">
              <a:lnSpc>
                <a:spcPct val="115000"/>
              </a:lnSpc>
              <a:spcBef>
                <a:spcPts val="0"/>
              </a:spcBef>
              <a:spcAft>
                <a:spcPts val="0"/>
              </a:spcAft>
              <a:buSzPts val="1900"/>
              <a:buChar char="●"/>
              <a:defRPr/>
            </a:lvl7pPr>
            <a:lvl8pPr indent="-349250" lvl="7" marL="3657600" algn="l">
              <a:lnSpc>
                <a:spcPct val="115000"/>
              </a:lnSpc>
              <a:spcBef>
                <a:spcPts val="0"/>
              </a:spcBef>
              <a:spcAft>
                <a:spcPts val="0"/>
              </a:spcAft>
              <a:buSzPts val="1900"/>
              <a:buChar char="○"/>
              <a:defRPr/>
            </a:lvl8pPr>
            <a:lvl9pPr indent="-349250" lvl="8" marL="4114800" algn="l">
              <a:lnSpc>
                <a:spcPct val="115000"/>
              </a:lnSpc>
              <a:spcBef>
                <a:spcPts val="0"/>
              </a:spcBef>
              <a:spcAft>
                <a:spcPts val="0"/>
              </a:spcAft>
              <a:buSzPts val="1900"/>
              <a:buChar char="■"/>
              <a:defRPr/>
            </a:lvl9pPr>
          </a:lstStyle>
          <a:p/>
        </p:txBody>
      </p:sp>
      <p:sp>
        <p:nvSpPr>
          <p:cNvPr id="108" name="Google Shape;108;g3a0e06b59d2_0_107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09" name="Shape 109"/>
        <p:cNvGrpSpPr/>
        <p:nvPr/>
      </p:nvGrpSpPr>
      <p:grpSpPr>
        <a:xfrm>
          <a:off x="0" y="0"/>
          <a:ext cx="0" cy="0"/>
          <a:chOff x="0" y="0"/>
          <a:chExt cx="0" cy="0"/>
        </a:xfrm>
      </p:grpSpPr>
      <p:sp>
        <p:nvSpPr>
          <p:cNvPr id="110" name="Google Shape;110;g3a0e06b59d2_0_1081"/>
          <p:cNvSpPr txBox="1"/>
          <p:nvPr>
            <p:ph type="title"/>
          </p:nvPr>
        </p:nvSpPr>
        <p:spPr>
          <a:xfrm>
            <a:off x="415600" y="593367"/>
            <a:ext cx="11360700" cy="8175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p:txBody>
      </p:sp>
      <p:sp>
        <p:nvSpPr>
          <p:cNvPr id="111" name="Google Shape;111;g3a0e06b59d2_0_1081"/>
          <p:cNvSpPr txBox="1"/>
          <p:nvPr>
            <p:ph idx="1" type="body"/>
          </p:nvPr>
        </p:nvSpPr>
        <p:spPr>
          <a:xfrm>
            <a:off x="415600" y="1562233"/>
            <a:ext cx="5333100" cy="4529700"/>
          </a:xfrm>
          <a:prstGeom prst="rect">
            <a:avLst/>
          </a:prstGeom>
          <a:noFill/>
          <a:ln>
            <a:noFill/>
          </a:ln>
        </p:spPr>
        <p:txBody>
          <a:bodyPr anchorCtr="0" anchor="t" bIns="121900" lIns="121900" spcFirstLastPara="1" rIns="121900" wrap="square" tIns="121900">
            <a:normAutofit/>
          </a:bodyPr>
          <a:lstStyle>
            <a:lvl1pPr indent="-349250" lvl="0" marL="457200" algn="l">
              <a:lnSpc>
                <a:spcPct val="115000"/>
              </a:lnSpc>
              <a:spcBef>
                <a:spcPts val="0"/>
              </a:spcBef>
              <a:spcAft>
                <a:spcPts val="0"/>
              </a:spcAft>
              <a:buSzPts val="1900"/>
              <a:buChar char="●"/>
              <a:defRPr sz="1900"/>
            </a:lvl1pPr>
            <a:lvl2pPr indent="-330200" lvl="1" marL="914400" algn="l">
              <a:lnSpc>
                <a:spcPct val="115000"/>
              </a:lnSpc>
              <a:spcBef>
                <a:spcPts val="0"/>
              </a:spcBef>
              <a:spcAft>
                <a:spcPts val="0"/>
              </a:spcAft>
              <a:buSzPts val="1600"/>
              <a:buChar char="○"/>
              <a:defRPr sz="1600"/>
            </a:lvl2pPr>
            <a:lvl3pPr indent="-330200" lvl="2" marL="1371600" algn="l">
              <a:lnSpc>
                <a:spcPct val="115000"/>
              </a:lnSpc>
              <a:spcBef>
                <a:spcPts val="0"/>
              </a:spcBef>
              <a:spcAft>
                <a:spcPts val="0"/>
              </a:spcAft>
              <a:buSzPts val="1600"/>
              <a:buChar char="■"/>
              <a:defRPr sz="1600"/>
            </a:lvl3pPr>
            <a:lvl4pPr indent="-330200" lvl="3" marL="1828800" algn="l">
              <a:lnSpc>
                <a:spcPct val="115000"/>
              </a:lnSpc>
              <a:spcBef>
                <a:spcPts val="0"/>
              </a:spcBef>
              <a:spcAft>
                <a:spcPts val="0"/>
              </a:spcAft>
              <a:buSzPts val="1600"/>
              <a:buChar char="●"/>
              <a:defRPr sz="1600"/>
            </a:lvl4pPr>
            <a:lvl5pPr indent="-330200" lvl="4" marL="2286000" algn="l">
              <a:lnSpc>
                <a:spcPct val="115000"/>
              </a:lnSpc>
              <a:spcBef>
                <a:spcPts val="0"/>
              </a:spcBef>
              <a:spcAft>
                <a:spcPts val="0"/>
              </a:spcAft>
              <a:buSzPts val="1600"/>
              <a:buChar char="○"/>
              <a:defRPr sz="1600"/>
            </a:lvl5pPr>
            <a:lvl6pPr indent="-330200" lvl="5" marL="2743200" algn="l">
              <a:lnSpc>
                <a:spcPct val="115000"/>
              </a:lnSpc>
              <a:spcBef>
                <a:spcPts val="0"/>
              </a:spcBef>
              <a:spcAft>
                <a:spcPts val="0"/>
              </a:spcAft>
              <a:buSzPts val="1600"/>
              <a:buChar char="■"/>
              <a:defRPr sz="1600"/>
            </a:lvl6pPr>
            <a:lvl7pPr indent="-330200" lvl="6" marL="3200400" algn="l">
              <a:lnSpc>
                <a:spcPct val="115000"/>
              </a:lnSpc>
              <a:spcBef>
                <a:spcPts val="0"/>
              </a:spcBef>
              <a:spcAft>
                <a:spcPts val="0"/>
              </a:spcAft>
              <a:buSzPts val="1600"/>
              <a:buChar char="●"/>
              <a:defRPr sz="1600"/>
            </a:lvl7pPr>
            <a:lvl8pPr indent="-330200" lvl="7" marL="3657600" algn="l">
              <a:lnSpc>
                <a:spcPct val="115000"/>
              </a:lnSpc>
              <a:spcBef>
                <a:spcPts val="0"/>
              </a:spcBef>
              <a:spcAft>
                <a:spcPts val="0"/>
              </a:spcAft>
              <a:buSzPts val="1600"/>
              <a:buChar char="○"/>
              <a:defRPr sz="1600"/>
            </a:lvl8pPr>
            <a:lvl9pPr indent="-330200" lvl="8" marL="4114800" algn="l">
              <a:lnSpc>
                <a:spcPct val="115000"/>
              </a:lnSpc>
              <a:spcBef>
                <a:spcPts val="0"/>
              </a:spcBef>
              <a:spcAft>
                <a:spcPts val="0"/>
              </a:spcAft>
              <a:buSzPts val="1600"/>
              <a:buChar char="■"/>
              <a:defRPr sz="1600"/>
            </a:lvl9pPr>
          </a:lstStyle>
          <a:p/>
        </p:txBody>
      </p:sp>
      <p:sp>
        <p:nvSpPr>
          <p:cNvPr id="112" name="Google Shape;112;g3a0e06b59d2_0_1081"/>
          <p:cNvSpPr txBox="1"/>
          <p:nvPr>
            <p:ph idx="2" type="body"/>
          </p:nvPr>
        </p:nvSpPr>
        <p:spPr>
          <a:xfrm>
            <a:off x="6443200" y="1562233"/>
            <a:ext cx="5333100" cy="4529700"/>
          </a:xfrm>
          <a:prstGeom prst="rect">
            <a:avLst/>
          </a:prstGeom>
          <a:noFill/>
          <a:ln>
            <a:noFill/>
          </a:ln>
        </p:spPr>
        <p:txBody>
          <a:bodyPr anchorCtr="0" anchor="t" bIns="121900" lIns="121900" spcFirstLastPara="1" rIns="121900" wrap="square" tIns="121900">
            <a:normAutofit/>
          </a:bodyPr>
          <a:lstStyle>
            <a:lvl1pPr indent="-349250" lvl="0" marL="457200" algn="l">
              <a:lnSpc>
                <a:spcPct val="115000"/>
              </a:lnSpc>
              <a:spcBef>
                <a:spcPts val="0"/>
              </a:spcBef>
              <a:spcAft>
                <a:spcPts val="0"/>
              </a:spcAft>
              <a:buSzPts val="1900"/>
              <a:buChar char="●"/>
              <a:defRPr sz="1900"/>
            </a:lvl1pPr>
            <a:lvl2pPr indent="-330200" lvl="1" marL="914400" algn="l">
              <a:lnSpc>
                <a:spcPct val="115000"/>
              </a:lnSpc>
              <a:spcBef>
                <a:spcPts val="0"/>
              </a:spcBef>
              <a:spcAft>
                <a:spcPts val="0"/>
              </a:spcAft>
              <a:buSzPts val="1600"/>
              <a:buChar char="○"/>
              <a:defRPr sz="1600"/>
            </a:lvl2pPr>
            <a:lvl3pPr indent="-330200" lvl="2" marL="1371600" algn="l">
              <a:lnSpc>
                <a:spcPct val="115000"/>
              </a:lnSpc>
              <a:spcBef>
                <a:spcPts val="0"/>
              </a:spcBef>
              <a:spcAft>
                <a:spcPts val="0"/>
              </a:spcAft>
              <a:buSzPts val="1600"/>
              <a:buChar char="■"/>
              <a:defRPr sz="1600"/>
            </a:lvl3pPr>
            <a:lvl4pPr indent="-330200" lvl="3" marL="1828800" algn="l">
              <a:lnSpc>
                <a:spcPct val="115000"/>
              </a:lnSpc>
              <a:spcBef>
                <a:spcPts val="0"/>
              </a:spcBef>
              <a:spcAft>
                <a:spcPts val="0"/>
              </a:spcAft>
              <a:buSzPts val="1600"/>
              <a:buChar char="●"/>
              <a:defRPr sz="1600"/>
            </a:lvl4pPr>
            <a:lvl5pPr indent="-330200" lvl="4" marL="2286000" algn="l">
              <a:lnSpc>
                <a:spcPct val="115000"/>
              </a:lnSpc>
              <a:spcBef>
                <a:spcPts val="0"/>
              </a:spcBef>
              <a:spcAft>
                <a:spcPts val="0"/>
              </a:spcAft>
              <a:buSzPts val="1600"/>
              <a:buChar char="○"/>
              <a:defRPr sz="1600"/>
            </a:lvl5pPr>
            <a:lvl6pPr indent="-330200" lvl="5" marL="2743200" algn="l">
              <a:lnSpc>
                <a:spcPct val="115000"/>
              </a:lnSpc>
              <a:spcBef>
                <a:spcPts val="0"/>
              </a:spcBef>
              <a:spcAft>
                <a:spcPts val="0"/>
              </a:spcAft>
              <a:buSzPts val="1600"/>
              <a:buChar char="■"/>
              <a:defRPr sz="1600"/>
            </a:lvl6pPr>
            <a:lvl7pPr indent="-330200" lvl="6" marL="3200400" algn="l">
              <a:lnSpc>
                <a:spcPct val="115000"/>
              </a:lnSpc>
              <a:spcBef>
                <a:spcPts val="0"/>
              </a:spcBef>
              <a:spcAft>
                <a:spcPts val="0"/>
              </a:spcAft>
              <a:buSzPts val="1600"/>
              <a:buChar char="●"/>
              <a:defRPr sz="1600"/>
            </a:lvl7pPr>
            <a:lvl8pPr indent="-330200" lvl="7" marL="3657600" algn="l">
              <a:lnSpc>
                <a:spcPct val="115000"/>
              </a:lnSpc>
              <a:spcBef>
                <a:spcPts val="0"/>
              </a:spcBef>
              <a:spcAft>
                <a:spcPts val="0"/>
              </a:spcAft>
              <a:buSzPts val="1600"/>
              <a:buChar char="○"/>
              <a:defRPr sz="1600"/>
            </a:lvl8pPr>
            <a:lvl9pPr indent="-330200" lvl="8" marL="4114800" algn="l">
              <a:lnSpc>
                <a:spcPct val="115000"/>
              </a:lnSpc>
              <a:spcBef>
                <a:spcPts val="0"/>
              </a:spcBef>
              <a:spcAft>
                <a:spcPts val="0"/>
              </a:spcAft>
              <a:buSzPts val="1600"/>
              <a:buChar char="■"/>
              <a:defRPr sz="1600"/>
            </a:lvl9pPr>
          </a:lstStyle>
          <a:p/>
        </p:txBody>
      </p:sp>
      <p:sp>
        <p:nvSpPr>
          <p:cNvPr id="113" name="Google Shape;113;g3a0e06b59d2_0_1081"/>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g3a195cffe24_0_92"/>
          <p:cNvSpPr/>
          <p:nvPr/>
        </p:nvSpPr>
        <p:spPr>
          <a:xfrm>
            <a:off x="-167" y="0"/>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23" name="Google Shape;23;g3a195cffe24_0_92"/>
          <p:cNvSpPr txBox="1"/>
          <p:nvPr>
            <p:ph type="ctrTitle"/>
          </p:nvPr>
        </p:nvSpPr>
        <p:spPr>
          <a:xfrm>
            <a:off x="415600" y="719633"/>
            <a:ext cx="11360700" cy="171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24" name="Google Shape;24;g3a195cffe24_0_92"/>
          <p:cNvSpPr txBox="1"/>
          <p:nvPr>
            <p:ph idx="1" type="subTitle"/>
          </p:nvPr>
        </p:nvSpPr>
        <p:spPr>
          <a:xfrm>
            <a:off x="415600" y="2504747"/>
            <a:ext cx="5656800" cy="984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2"/>
              </a:buClr>
              <a:buSzPts val="2100"/>
              <a:buNone/>
              <a:defRPr sz="2100">
                <a:solidFill>
                  <a:schemeClr val="lt2"/>
                </a:solidFill>
              </a:defRPr>
            </a:lvl1pPr>
            <a:lvl2pPr lvl="1" algn="l">
              <a:lnSpc>
                <a:spcPct val="100000"/>
              </a:lnSpc>
              <a:spcBef>
                <a:spcPts val="0"/>
              </a:spcBef>
              <a:spcAft>
                <a:spcPts val="0"/>
              </a:spcAft>
              <a:buClr>
                <a:schemeClr val="lt2"/>
              </a:buClr>
              <a:buSzPts val="2100"/>
              <a:buNone/>
              <a:defRPr sz="2100">
                <a:solidFill>
                  <a:schemeClr val="lt2"/>
                </a:solidFill>
              </a:defRPr>
            </a:lvl2pPr>
            <a:lvl3pPr lvl="2" algn="l">
              <a:lnSpc>
                <a:spcPct val="100000"/>
              </a:lnSpc>
              <a:spcBef>
                <a:spcPts val="0"/>
              </a:spcBef>
              <a:spcAft>
                <a:spcPts val="0"/>
              </a:spcAft>
              <a:buClr>
                <a:schemeClr val="lt2"/>
              </a:buClr>
              <a:buSzPts val="2100"/>
              <a:buNone/>
              <a:defRPr sz="2100">
                <a:solidFill>
                  <a:schemeClr val="lt2"/>
                </a:solidFill>
              </a:defRPr>
            </a:lvl3pPr>
            <a:lvl4pPr lvl="3" algn="l">
              <a:lnSpc>
                <a:spcPct val="100000"/>
              </a:lnSpc>
              <a:spcBef>
                <a:spcPts val="0"/>
              </a:spcBef>
              <a:spcAft>
                <a:spcPts val="0"/>
              </a:spcAft>
              <a:buClr>
                <a:schemeClr val="lt2"/>
              </a:buClr>
              <a:buSzPts val="2100"/>
              <a:buNone/>
              <a:defRPr sz="2100">
                <a:solidFill>
                  <a:schemeClr val="lt2"/>
                </a:solidFill>
              </a:defRPr>
            </a:lvl4pPr>
            <a:lvl5pPr lvl="4" algn="l">
              <a:lnSpc>
                <a:spcPct val="100000"/>
              </a:lnSpc>
              <a:spcBef>
                <a:spcPts val="0"/>
              </a:spcBef>
              <a:spcAft>
                <a:spcPts val="0"/>
              </a:spcAft>
              <a:buClr>
                <a:schemeClr val="lt2"/>
              </a:buClr>
              <a:buSzPts val="2100"/>
              <a:buNone/>
              <a:defRPr sz="2100">
                <a:solidFill>
                  <a:schemeClr val="lt2"/>
                </a:solidFill>
              </a:defRPr>
            </a:lvl5pPr>
            <a:lvl6pPr lvl="5" algn="l">
              <a:lnSpc>
                <a:spcPct val="100000"/>
              </a:lnSpc>
              <a:spcBef>
                <a:spcPts val="0"/>
              </a:spcBef>
              <a:spcAft>
                <a:spcPts val="0"/>
              </a:spcAft>
              <a:buClr>
                <a:schemeClr val="lt2"/>
              </a:buClr>
              <a:buSzPts val="2100"/>
              <a:buNone/>
              <a:defRPr sz="2100">
                <a:solidFill>
                  <a:schemeClr val="lt2"/>
                </a:solidFill>
              </a:defRPr>
            </a:lvl6pPr>
            <a:lvl7pPr lvl="6" algn="l">
              <a:lnSpc>
                <a:spcPct val="100000"/>
              </a:lnSpc>
              <a:spcBef>
                <a:spcPts val="0"/>
              </a:spcBef>
              <a:spcAft>
                <a:spcPts val="0"/>
              </a:spcAft>
              <a:buClr>
                <a:schemeClr val="lt2"/>
              </a:buClr>
              <a:buSzPts val="2100"/>
              <a:buNone/>
              <a:defRPr sz="2100">
                <a:solidFill>
                  <a:schemeClr val="lt2"/>
                </a:solidFill>
              </a:defRPr>
            </a:lvl7pPr>
            <a:lvl8pPr lvl="7" algn="l">
              <a:lnSpc>
                <a:spcPct val="100000"/>
              </a:lnSpc>
              <a:spcBef>
                <a:spcPts val="0"/>
              </a:spcBef>
              <a:spcAft>
                <a:spcPts val="0"/>
              </a:spcAft>
              <a:buClr>
                <a:schemeClr val="lt2"/>
              </a:buClr>
              <a:buSzPts val="2100"/>
              <a:buNone/>
              <a:defRPr sz="2100">
                <a:solidFill>
                  <a:schemeClr val="lt2"/>
                </a:solidFill>
              </a:defRPr>
            </a:lvl8pPr>
            <a:lvl9pPr lvl="8" algn="l">
              <a:lnSpc>
                <a:spcPct val="100000"/>
              </a:lnSpc>
              <a:spcBef>
                <a:spcPts val="0"/>
              </a:spcBef>
              <a:spcAft>
                <a:spcPts val="0"/>
              </a:spcAft>
              <a:buClr>
                <a:schemeClr val="lt2"/>
              </a:buClr>
              <a:buSzPts val="2100"/>
              <a:buNone/>
              <a:defRPr sz="2100">
                <a:solidFill>
                  <a:schemeClr val="lt2"/>
                </a:solidFill>
              </a:defRPr>
            </a:lvl9pPr>
          </a:lstStyle>
          <a:p/>
        </p:txBody>
      </p:sp>
      <p:sp>
        <p:nvSpPr>
          <p:cNvPr id="25" name="Google Shape;25;g3a195cffe24_0_9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14" name="Shape 114"/>
        <p:cNvGrpSpPr/>
        <p:nvPr/>
      </p:nvGrpSpPr>
      <p:grpSpPr>
        <a:xfrm>
          <a:off x="0" y="0"/>
          <a:ext cx="0" cy="0"/>
          <a:chOff x="0" y="0"/>
          <a:chExt cx="0" cy="0"/>
        </a:xfrm>
      </p:grpSpPr>
      <p:sp>
        <p:nvSpPr>
          <p:cNvPr id="115" name="Google Shape;115;g3a0e06b59d2_0_1086"/>
          <p:cNvSpPr txBox="1"/>
          <p:nvPr>
            <p:ph type="title"/>
          </p:nvPr>
        </p:nvSpPr>
        <p:spPr>
          <a:xfrm>
            <a:off x="415600" y="593367"/>
            <a:ext cx="11360700" cy="8175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p:txBody>
      </p:sp>
      <p:sp>
        <p:nvSpPr>
          <p:cNvPr id="116" name="Google Shape;116;g3a0e06b59d2_0_108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17" name="Shape 117"/>
        <p:cNvGrpSpPr/>
        <p:nvPr/>
      </p:nvGrpSpPr>
      <p:grpSpPr>
        <a:xfrm>
          <a:off x="0" y="0"/>
          <a:ext cx="0" cy="0"/>
          <a:chOff x="0" y="0"/>
          <a:chExt cx="0" cy="0"/>
        </a:xfrm>
      </p:grpSpPr>
      <p:sp>
        <p:nvSpPr>
          <p:cNvPr id="118" name="Google Shape;118;g3a0e06b59d2_0_1089"/>
          <p:cNvSpPr txBox="1"/>
          <p:nvPr>
            <p:ph type="title"/>
          </p:nvPr>
        </p:nvSpPr>
        <p:spPr>
          <a:xfrm>
            <a:off x="415600" y="740800"/>
            <a:ext cx="3744000" cy="10077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SzPts val="3200"/>
              <a:buNone/>
              <a:defRPr sz="3200"/>
            </a:lvl1pPr>
            <a:lvl2pPr lvl="1" algn="l">
              <a:lnSpc>
                <a:spcPct val="100000"/>
              </a:lnSpc>
              <a:spcBef>
                <a:spcPts val="0"/>
              </a:spcBef>
              <a:spcAft>
                <a:spcPts val="0"/>
              </a:spcAft>
              <a:buSzPts val="3200"/>
              <a:buNone/>
              <a:defRPr sz="3200"/>
            </a:lvl2pPr>
            <a:lvl3pPr lvl="2" algn="l">
              <a:lnSpc>
                <a:spcPct val="100000"/>
              </a:lnSpc>
              <a:spcBef>
                <a:spcPts val="0"/>
              </a:spcBef>
              <a:spcAft>
                <a:spcPts val="0"/>
              </a:spcAft>
              <a:buSzPts val="3200"/>
              <a:buNone/>
              <a:defRPr sz="3200"/>
            </a:lvl3pPr>
            <a:lvl4pPr lvl="3" algn="l">
              <a:lnSpc>
                <a:spcPct val="100000"/>
              </a:lnSpc>
              <a:spcBef>
                <a:spcPts val="0"/>
              </a:spcBef>
              <a:spcAft>
                <a:spcPts val="0"/>
              </a:spcAft>
              <a:buSzPts val="3200"/>
              <a:buNone/>
              <a:defRPr sz="3200"/>
            </a:lvl4pPr>
            <a:lvl5pPr lvl="4" algn="l">
              <a:lnSpc>
                <a:spcPct val="100000"/>
              </a:lnSpc>
              <a:spcBef>
                <a:spcPts val="0"/>
              </a:spcBef>
              <a:spcAft>
                <a:spcPts val="0"/>
              </a:spcAft>
              <a:buSzPts val="3200"/>
              <a:buNone/>
              <a:defRPr sz="3200"/>
            </a:lvl5pPr>
            <a:lvl6pPr lvl="5" algn="l">
              <a:lnSpc>
                <a:spcPct val="100000"/>
              </a:lnSpc>
              <a:spcBef>
                <a:spcPts val="0"/>
              </a:spcBef>
              <a:spcAft>
                <a:spcPts val="0"/>
              </a:spcAft>
              <a:buSzPts val="3200"/>
              <a:buNone/>
              <a:defRPr sz="3200"/>
            </a:lvl6pPr>
            <a:lvl7pPr lvl="6" algn="l">
              <a:lnSpc>
                <a:spcPct val="100000"/>
              </a:lnSpc>
              <a:spcBef>
                <a:spcPts val="0"/>
              </a:spcBef>
              <a:spcAft>
                <a:spcPts val="0"/>
              </a:spcAft>
              <a:buSzPts val="3200"/>
              <a:buNone/>
              <a:defRPr sz="3200"/>
            </a:lvl7pPr>
            <a:lvl8pPr lvl="7" algn="l">
              <a:lnSpc>
                <a:spcPct val="100000"/>
              </a:lnSpc>
              <a:spcBef>
                <a:spcPts val="0"/>
              </a:spcBef>
              <a:spcAft>
                <a:spcPts val="0"/>
              </a:spcAft>
              <a:buSzPts val="3200"/>
              <a:buNone/>
              <a:defRPr sz="3200"/>
            </a:lvl8pPr>
            <a:lvl9pPr lvl="8" algn="l">
              <a:lnSpc>
                <a:spcPct val="100000"/>
              </a:lnSpc>
              <a:spcBef>
                <a:spcPts val="0"/>
              </a:spcBef>
              <a:spcAft>
                <a:spcPts val="0"/>
              </a:spcAft>
              <a:buSzPts val="3200"/>
              <a:buNone/>
              <a:defRPr sz="3200"/>
            </a:lvl9pPr>
          </a:lstStyle>
          <a:p/>
        </p:txBody>
      </p:sp>
      <p:sp>
        <p:nvSpPr>
          <p:cNvPr id="119" name="Google Shape;119;g3a0e06b59d2_0_1089"/>
          <p:cNvSpPr txBox="1"/>
          <p:nvPr>
            <p:ph idx="1" type="body"/>
          </p:nvPr>
        </p:nvSpPr>
        <p:spPr>
          <a:xfrm>
            <a:off x="415600" y="1852800"/>
            <a:ext cx="3744000" cy="4239300"/>
          </a:xfrm>
          <a:prstGeom prst="rect">
            <a:avLst/>
          </a:prstGeom>
          <a:noFill/>
          <a:ln>
            <a:noFill/>
          </a:ln>
        </p:spPr>
        <p:txBody>
          <a:bodyPr anchorCtr="0" anchor="t" bIns="121900" lIns="121900" spcFirstLastPara="1" rIns="121900" wrap="square" tIns="121900">
            <a:normAutofit/>
          </a:bodyPr>
          <a:lstStyle>
            <a:lvl1pPr indent="-330200" lvl="0" marL="457200" algn="l">
              <a:lnSpc>
                <a:spcPct val="115000"/>
              </a:lnSpc>
              <a:spcBef>
                <a:spcPts val="0"/>
              </a:spcBef>
              <a:spcAft>
                <a:spcPts val="0"/>
              </a:spcAft>
              <a:buSzPts val="1600"/>
              <a:buChar char="●"/>
              <a:defRPr sz="1600"/>
            </a:lvl1pPr>
            <a:lvl2pPr indent="-330200" lvl="1" marL="914400" algn="l">
              <a:lnSpc>
                <a:spcPct val="115000"/>
              </a:lnSpc>
              <a:spcBef>
                <a:spcPts val="0"/>
              </a:spcBef>
              <a:spcAft>
                <a:spcPts val="0"/>
              </a:spcAft>
              <a:buSzPts val="1600"/>
              <a:buChar char="○"/>
              <a:defRPr sz="1600"/>
            </a:lvl2pPr>
            <a:lvl3pPr indent="-330200" lvl="2" marL="1371600" algn="l">
              <a:lnSpc>
                <a:spcPct val="115000"/>
              </a:lnSpc>
              <a:spcBef>
                <a:spcPts val="0"/>
              </a:spcBef>
              <a:spcAft>
                <a:spcPts val="0"/>
              </a:spcAft>
              <a:buSzPts val="1600"/>
              <a:buChar char="■"/>
              <a:defRPr sz="1600"/>
            </a:lvl3pPr>
            <a:lvl4pPr indent="-330200" lvl="3" marL="1828800" algn="l">
              <a:lnSpc>
                <a:spcPct val="115000"/>
              </a:lnSpc>
              <a:spcBef>
                <a:spcPts val="0"/>
              </a:spcBef>
              <a:spcAft>
                <a:spcPts val="0"/>
              </a:spcAft>
              <a:buSzPts val="1600"/>
              <a:buChar char="●"/>
              <a:defRPr sz="1600"/>
            </a:lvl4pPr>
            <a:lvl5pPr indent="-330200" lvl="4" marL="2286000" algn="l">
              <a:lnSpc>
                <a:spcPct val="115000"/>
              </a:lnSpc>
              <a:spcBef>
                <a:spcPts val="0"/>
              </a:spcBef>
              <a:spcAft>
                <a:spcPts val="0"/>
              </a:spcAft>
              <a:buSzPts val="1600"/>
              <a:buChar char="○"/>
              <a:defRPr sz="1600"/>
            </a:lvl5pPr>
            <a:lvl6pPr indent="-330200" lvl="5" marL="2743200" algn="l">
              <a:lnSpc>
                <a:spcPct val="115000"/>
              </a:lnSpc>
              <a:spcBef>
                <a:spcPts val="0"/>
              </a:spcBef>
              <a:spcAft>
                <a:spcPts val="0"/>
              </a:spcAft>
              <a:buSzPts val="1600"/>
              <a:buChar char="■"/>
              <a:defRPr sz="1600"/>
            </a:lvl6pPr>
            <a:lvl7pPr indent="-330200" lvl="6" marL="3200400" algn="l">
              <a:lnSpc>
                <a:spcPct val="115000"/>
              </a:lnSpc>
              <a:spcBef>
                <a:spcPts val="0"/>
              </a:spcBef>
              <a:spcAft>
                <a:spcPts val="0"/>
              </a:spcAft>
              <a:buSzPts val="1600"/>
              <a:buChar char="●"/>
              <a:defRPr sz="1600"/>
            </a:lvl7pPr>
            <a:lvl8pPr indent="-330200" lvl="7" marL="3657600" algn="l">
              <a:lnSpc>
                <a:spcPct val="115000"/>
              </a:lnSpc>
              <a:spcBef>
                <a:spcPts val="0"/>
              </a:spcBef>
              <a:spcAft>
                <a:spcPts val="0"/>
              </a:spcAft>
              <a:buSzPts val="1600"/>
              <a:buChar char="○"/>
              <a:defRPr sz="1600"/>
            </a:lvl8pPr>
            <a:lvl9pPr indent="-330200" lvl="8" marL="4114800" algn="l">
              <a:lnSpc>
                <a:spcPct val="115000"/>
              </a:lnSpc>
              <a:spcBef>
                <a:spcPts val="0"/>
              </a:spcBef>
              <a:spcAft>
                <a:spcPts val="0"/>
              </a:spcAft>
              <a:buSzPts val="1600"/>
              <a:buChar char="■"/>
              <a:defRPr sz="1600"/>
            </a:lvl9pPr>
          </a:lstStyle>
          <a:p/>
        </p:txBody>
      </p:sp>
      <p:sp>
        <p:nvSpPr>
          <p:cNvPr id="120" name="Google Shape;120;g3a0e06b59d2_0_108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1" name="Shape 121"/>
        <p:cNvGrpSpPr/>
        <p:nvPr/>
      </p:nvGrpSpPr>
      <p:grpSpPr>
        <a:xfrm>
          <a:off x="0" y="0"/>
          <a:ext cx="0" cy="0"/>
          <a:chOff x="0" y="0"/>
          <a:chExt cx="0" cy="0"/>
        </a:xfrm>
      </p:grpSpPr>
      <p:sp>
        <p:nvSpPr>
          <p:cNvPr id="122" name="Google Shape;122;g3a0e06b59d2_0_1093"/>
          <p:cNvSpPr txBox="1"/>
          <p:nvPr>
            <p:ph type="title"/>
          </p:nvPr>
        </p:nvSpPr>
        <p:spPr>
          <a:xfrm>
            <a:off x="653667" y="701800"/>
            <a:ext cx="7472100" cy="5454300"/>
          </a:xfrm>
          <a:prstGeom prst="rect">
            <a:avLst/>
          </a:prstGeom>
          <a:noFill/>
          <a:ln>
            <a:noFill/>
          </a:ln>
        </p:spPr>
        <p:txBody>
          <a:bodyPr anchorCtr="0" anchor="ctr" bIns="121900" lIns="121900" spcFirstLastPara="1" rIns="121900" wrap="square" tIns="121900">
            <a:normAutofit/>
          </a:bodyPr>
          <a:lstStyle>
            <a:lvl1pPr lvl="0" algn="l">
              <a:lnSpc>
                <a:spcPct val="100000"/>
              </a:lnSpc>
              <a:spcBef>
                <a:spcPts val="0"/>
              </a:spcBef>
              <a:spcAft>
                <a:spcPts val="0"/>
              </a:spcAft>
              <a:buClr>
                <a:schemeClr val="accent1"/>
              </a:buClr>
              <a:buSzPts val="7200"/>
              <a:buNone/>
              <a:defRPr sz="7200">
                <a:solidFill>
                  <a:schemeClr val="accent1"/>
                </a:solidFill>
              </a:defRPr>
            </a:lvl1pPr>
            <a:lvl2pPr lvl="1" algn="l">
              <a:lnSpc>
                <a:spcPct val="100000"/>
              </a:lnSpc>
              <a:spcBef>
                <a:spcPts val="0"/>
              </a:spcBef>
              <a:spcAft>
                <a:spcPts val="0"/>
              </a:spcAft>
              <a:buClr>
                <a:schemeClr val="accent1"/>
              </a:buClr>
              <a:buSzPts val="7200"/>
              <a:buNone/>
              <a:defRPr sz="7200">
                <a:solidFill>
                  <a:schemeClr val="accent1"/>
                </a:solidFill>
              </a:defRPr>
            </a:lvl2pPr>
            <a:lvl3pPr lvl="2" algn="l">
              <a:lnSpc>
                <a:spcPct val="100000"/>
              </a:lnSpc>
              <a:spcBef>
                <a:spcPts val="0"/>
              </a:spcBef>
              <a:spcAft>
                <a:spcPts val="0"/>
              </a:spcAft>
              <a:buClr>
                <a:schemeClr val="accent1"/>
              </a:buClr>
              <a:buSzPts val="7200"/>
              <a:buNone/>
              <a:defRPr sz="7200">
                <a:solidFill>
                  <a:schemeClr val="accent1"/>
                </a:solidFill>
              </a:defRPr>
            </a:lvl3pPr>
            <a:lvl4pPr lvl="3" algn="l">
              <a:lnSpc>
                <a:spcPct val="100000"/>
              </a:lnSpc>
              <a:spcBef>
                <a:spcPts val="0"/>
              </a:spcBef>
              <a:spcAft>
                <a:spcPts val="0"/>
              </a:spcAft>
              <a:buClr>
                <a:schemeClr val="accent1"/>
              </a:buClr>
              <a:buSzPts val="7200"/>
              <a:buNone/>
              <a:defRPr sz="7200">
                <a:solidFill>
                  <a:schemeClr val="accent1"/>
                </a:solidFill>
              </a:defRPr>
            </a:lvl4pPr>
            <a:lvl5pPr lvl="4" algn="l">
              <a:lnSpc>
                <a:spcPct val="100000"/>
              </a:lnSpc>
              <a:spcBef>
                <a:spcPts val="0"/>
              </a:spcBef>
              <a:spcAft>
                <a:spcPts val="0"/>
              </a:spcAft>
              <a:buClr>
                <a:schemeClr val="accent1"/>
              </a:buClr>
              <a:buSzPts val="7200"/>
              <a:buNone/>
              <a:defRPr sz="7200">
                <a:solidFill>
                  <a:schemeClr val="accent1"/>
                </a:solidFill>
              </a:defRPr>
            </a:lvl5pPr>
            <a:lvl6pPr lvl="5" algn="l">
              <a:lnSpc>
                <a:spcPct val="100000"/>
              </a:lnSpc>
              <a:spcBef>
                <a:spcPts val="0"/>
              </a:spcBef>
              <a:spcAft>
                <a:spcPts val="0"/>
              </a:spcAft>
              <a:buClr>
                <a:schemeClr val="accent1"/>
              </a:buClr>
              <a:buSzPts val="7200"/>
              <a:buNone/>
              <a:defRPr sz="7200">
                <a:solidFill>
                  <a:schemeClr val="accent1"/>
                </a:solidFill>
              </a:defRPr>
            </a:lvl6pPr>
            <a:lvl7pPr lvl="6" algn="l">
              <a:lnSpc>
                <a:spcPct val="100000"/>
              </a:lnSpc>
              <a:spcBef>
                <a:spcPts val="0"/>
              </a:spcBef>
              <a:spcAft>
                <a:spcPts val="0"/>
              </a:spcAft>
              <a:buClr>
                <a:schemeClr val="accent1"/>
              </a:buClr>
              <a:buSzPts val="7200"/>
              <a:buNone/>
              <a:defRPr sz="7200">
                <a:solidFill>
                  <a:schemeClr val="accent1"/>
                </a:solidFill>
              </a:defRPr>
            </a:lvl7pPr>
            <a:lvl8pPr lvl="7" algn="l">
              <a:lnSpc>
                <a:spcPct val="100000"/>
              </a:lnSpc>
              <a:spcBef>
                <a:spcPts val="0"/>
              </a:spcBef>
              <a:spcAft>
                <a:spcPts val="0"/>
              </a:spcAft>
              <a:buClr>
                <a:schemeClr val="accent1"/>
              </a:buClr>
              <a:buSzPts val="7200"/>
              <a:buNone/>
              <a:defRPr sz="7200">
                <a:solidFill>
                  <a:schemeClr val="accent1"/>
                </a:solidFill>
              </a:defRPr>
            </a:lvl8pPr>
            <a:lvl9pPr lvl="8" algn="l">
              <a:lnSpc>
                <a:spcPct val="100000"/>
              </a:lnSpc>
              <a:spcBef>
                <a:spcPts val="0"/>
              </a:spcBef>
              <a:spcAft>
                <a:spcPts val="0"/>
              </a:spcAft>
              <a:buClr>
                <a:schemeClr val="accent1"/>
              </a:buClr>
              <a:buSzPts val="7200"/>
              <a:buNone/>
              <a:defRPr sz="7200">
                <a:solidFill>
                  <a:schemeClr val="accent1"/>
                </a:solidFill>
              </a:defRPr>
            </a:lvl9pPr>
          </a:lstStyle>
          <a:p/>
        </p:txBody>
      </p:sp>
      <p:sp>
        <p:nvSpPr>
          <p:cNvPr id="123" name="Google Shape;123;g3a0e06b59d2_0_1093"/>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24" name="Shape 124"/>
        <p:cNvGrpSpPr/>
        <p:nvPr/>
      </p:nvGrpSpPr>
      <p:grpSpPr>
        <a:xfrm>
          <a:off x="0" y="0"/>
          <a:ext cx="0" cy="0"/>
          <a:chOff x="0" y="0"/>
          <a:chExt cx="0" cy="0"/>
        </a:xfrm>
      </p:grpSpPr>
      <p:sp>
        <p:nvSpPr>
          <p:cNvPr id="125" name="Google Shape;125;g3a0e06b59d2_0_1096"/>
          <p:cNvSpPr/>
          <p:nvPr/>
        </p:nvSpPr>
        <p:spPr>
          <a:xfrm>
            <a:off x="6096000" y="-33"/>
            <a:ext cx="60960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26" name="Google Shape;126;g3a0e06b59d2_0_1096"/>
          <p:cNvCxnSpPr/>
          <p:nvPr/>
        </p:nvCxnSpPr>
        <p:spPr>
          <a:xfrm>
            <a:off x="6706233" y="5994000"/>
            <a:ext cx="915300" cy="0"/>
          </a:xfrm>
          <a:prstGeom prst="straightConnector1">
            <a:avLst/>
          </a:prstGeom>
          <a:noFill/>
          <a:ln cap="flat" cmpd="sng" w="25400">
            <a:solidFill>
              <a:schemeClr val="lt2"/>
            </a:solidFill>
            <a:prstDash val="solid"/>
            <a:round/>
            <a:headEnd len="sm" w="sm" type="none"/>
            <a:tailEnd len="sm" w="sm" type="none"/>
          </a:ln>
        </p:spPr>
      </p:cxnSp>
      <p:sp>
        <p:nvSpPr>
          <p:cNvPr id="127" name="Google Shape;127;g3a0e06b59d2_0_1096"/>
          <p:cNvSpPr txBox="1"/>
          <p:nvPr>
            <p:ph type="title"/>
          </p:nvPr>
        </p:nvSpPr>
        <p:spPr>
          <a:xfrm>
            <a:off x="354000" y="1843133"/>
            <a:ext cx="5393700" cy="1777500"/>
          </a:xfrm>
          <a:prstGeom prst="rect">
            <a:avLst/>
          </a:prstGeom>
          <a:noFill/>
          <a:ln>
            <a:noFill/>
          </a:ln>
        </p:spPr>
        <p:txBody>
          <a:bodyPr anchorCtr="0" anchor="b" bIns="121900" lIns="121900" spcFirstLastPara="1" rIns="121900" wrap="square" tIns="121900">
            <a:normAutofit/>
          </a:bodyPr>
          <a:lstStyle>
            <a:lvl1pPr lvl="0" algn="ctr">
              <a:lnSpc>
                <a:spcPct val="100000"/>
              </a:lnSpc>
              <a:spcBef>
                <a:spcPts val="0"/>
              </a:spcBef>
              <a:spcAft>
                <a:spcPts val="0"/>
              </a:spcAft>
              <a:buClr>
                <a:schemeClr val="lt2"/>
              </a:buClr>
              <a:buSzPts val="5600"/>
              <a:buNone/>
              <a:defRPr sz="5600">
                <a:solidFill>
                  <a:schemeClr val="lt2"/>
                </a:solidFill>
              </a:defRPr>
            </a:lvl1pPr>
            <a:lvl2pPr lvl="1" algn="ctr">
              <a:lnSpc>
                <a:spcPct val="100000"/>
              </a:lnSpc>
              <a:spcBef>
                <a:spcPts val="0"/>
              </a:spcBef>
              <a:spcAft>
                <a:spcPts val="0"/>
              </a:spcAft>
              <a:buClr>
                <a:schemeClr val="lt2"/>
              </a:buClr>
              <a:buSzPts val="5600"/>
              <a:buNone/>
              <a:defRPr sz="5600">
                <a:solidFill>
                  <a:schemeClr val="lt2"/>
                </a:solidFill>
              </a:defRPr>
            </a:lvl2pPr>
            <a:lvl3pPr lvl="2" algn="ctr">
              <a:lnSpc>
                <a:spcPct val="100000"/>
              </a:lnSpc>
              <a:spcBef>
                <a:spcPts val="0"/>
              </a:spcBef>
              <a:spcAft>
                <a:spcPts val="0"/>
              </a:spcAft>
              <a:buClr>
                <a:schemeClr val="lt2"/>
              </a:buClr>
              <a:buSzPts val="5600"/>
              <a:buNone/>
              <a:defRPr sz="5600">
                <a:solidFill>
                  <a:schemeClr val="lt2"/>
                </a:solidFill>
              </a:defRPr>
            </a:lvl3pPr>
            <a:lvl4pPr lvl="3" algn="ctr">
              <a:lnSpc>
                <a:spcPct val="100000"/>
              </a:lnSpc>
              <a:spcBef>
                <a:spcPts val="0"/>
              </a:spcBef>
              <a:spcAft>
                <a:spcPts val="0"/>
              </a:spcAft>
              <a:buClr>
                <a:schemeClr val="lt2"/>
              </a:buClr>
              <a:buSzPts val="5600"/>
              <a:buNone/>
              <a:defRPr sz="5600">
                <a:solidFill>
                  <a:schemeClr val="lt2"/>
                </a:solidFill>
              </a:defRPr>
            </a:lvl4pPr>
            <a:lvl5pPr lvl="4" algn="ctr">
              <a:lnSpc>
                <a:spcPct val="100000"/>
              </a:lnSpc>
              <a:spcBef>
                <a:spcPts val="0"/>
              </a:spcBef>
              <a:spcAft>
                <a:spcPts val="0"/>
              </a:spcAft>
              <a:buClr>
                <a:schemeClr val="lt2"/>
              </a:buClr>
              <a:buSzPts val="5600"/>
              <a:buNone/>
              <a:defRPr sz="5600">
                <a:solidFill>
                  <a:schemeClr val="lt2"/>
                </a:solidFill>
              </a:defRPr>
            </a:lvl5pPr>
            <a:lvl6pPr lvl="5" algn="ctr">
              <a:lnSpc>
                <a:spcPct val="100000"/>
              </a:lnSpc>
              <a:spcBef>
                <a:spcPts val="0"/>
              </a:spcBef>
              <a:spcAft>
                <a:spcPts val="0"/>
              </a:spcAft>
              <a:buClr>
                <a:schemeClr val="lt2"/>
              </a:buClr>
              <a:buSzPts val="5600"/>
              <a:buNone/>
              <a:defRPr sz="5600">
                <a:solidFill>
                  <a:schemeClr val="lt2"/>
                </a:solidFill>
              </a:defRPr>
            </a:lvl6pPr>
            <a:lvl7pPr lvl="6" algn="ctr">
              <a:lnSpc>
                <a:spcPct val="100000"/>
              </a:lnSpc>
              <a:spcBef>
                <a:spcPts val="0"/>
              </a:spcBef>
              <a:spcAft>
                <a:spcPts val="0"/>
              </a:spcAft>
              <a:buClr>
                <a:schemeClr val="lt2"/>
              </a:buClr>
              <a:buSzPts val="5600"/>
              <a:buNone/>
              <a:defRPr sz="5600">
                <a:solidFill>
                  <a:schemeClr val="lt2"/>
                </a:solidFill>
              </a:defRPr>
            </a:lvl7pPr>
            <a:lvl8pPr lvl="7" algn="ctr">
              <a:lnSpc>
                <a:spcPct val="100000"/>
              </a:lnSpc>
              <a:spcBef>
                <a:spcPts val="0"/>
              </a:spcBef>
              <a:spcAft>
                <a:spcPts val="0"/>
              </a:spcAft>
              <a:buClr>
                <a:schemeClr val="lt2"/>
              </a:buClr>
              <a:buSzPts val="5600"/>
              <a:buNone/>
              <a:defRPr sz="5600">
                <a:solidFill>
                  <a:schemeClr val="lt2"/>
                </a:solidFill>
              </a:defRPr>
            </a:lvl8pPr>
            <a:lvl9pPr lvl="8" algn="ctr">
              <a:lnSpc>
                <a:spcPct val="100000"/>
              </a:lnSpc>
              <a:spcBef>
                <a:spcPts val="0"/>
              </a:spcBef>
              <a:spcAft>
                <a:spcPts val="0"/>
              </a:spcAft>
              <a:buClr>
                <a:schemeClr val="lt2"/>
              </a:buClr>
              <a:buSzPts val="5600"/>
              <a:buNone/>
              <a:defRPr sz="5600">
                <a:solidFill>
                  <a:schemeClr val="lt2"/>
                </a:solidFill>
              </a:defRPr>
            </a:lvl9pPr>
          </a:lstStyle>
          <a:p/>
        </p:txBody>
      </p:sp>
      <p:sp>
        <p:nvSpPr>
          <p:cNvPr id="128" name="Google Shape;128;g3a0e06b59d2_0_1096"/>
          <p:cNvSpPr txBox="1"/>
          <p:nvPr>
            <p:ph idx="1" type="subTitle"/>
          </p:nvPr>
        </p:nvSpPr>
        <p:spPr>
          <a:xfrm>
            <a:off x="354000" y="3692001"/>
            <a:ext cx="5393700" cy="1794000"/>
          </a:xfrm>
          <a:prstGeom prst="rect">
            <a:avLst/>
          </a:prstGeom>
          <a:noFill/>
          <a:ln>
            <a:noFill/>
          </a:ln>
        </p:spPr>
        <p:txBody>
          <a:bodyPr anchorCtr="0" anchor="t" bIns="121900" lIns="121900" spcFirstLastPara="1" rIns="121900" wrap="square" tIns="12190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29" name="Google Shape;129;g3a0e06b59d2_0_1096"/>
          <p:cNvSpPr txBox="1"/>
          <p:nvPr>
            <p:ph idx="2" type="body"/>
          </p:nvPr>
        </p:nvSpPr>
        <p:spPr>
          <a:xfrm>
            <a:off x="6586000" y="965600"/>
            <a:ext cx="5115900" cy="4926900"/>
          </a:xfrm>
          <a:prstGeom prst="rect">
            <a:avLst/>
          </a:prstGeom>
          <a:noFill/>
          <a:ln>
            <a:noFill/>
          </a:ln>
        </p:spPr>
        <p:txBody>
          <a:bodyPr anchorCtr="0" anchor="ctr" bIns="121900" lIns="121900" spcFirstLastPara="1" rIns="121900" wrap="square" tIns="121900">
            <a:normAutofit/>
          </a:bodyPr>
          <a:lstStyle>
            <a:lvl1pPr indent="-381000" lvl="0" marL="457200" algn="l">
              <a:lnSpc>
                <a:spcPct val="115000"/>
              </a:lnSpc>
              <a:spcBef>
                <a:spcPts val="0"/>
              </a:spcBef>
              <a:spcAft>
                <a:spcPts val="0"/>
              </a:spcAft>
              <a:buClr>
                <a:schemeClr val="accent1"/>
              </a:buClr>
              <a:buSzPts val="2400"/>
              <a:buChar char="●"/>
              <a:defRPr>
                <a:solidFill>
                  <a:schemeClr val="accent1"/>
                </a:solidFill>
              </a:defRPr>
            </a:lvl1pPr>
            <a:lvl2pPr indent="-349250" lvl="1" marL="914400" algn="l">
              <a:lnSpc>
                <a:spcPct val="115000"/>
              </a:lnSpc>
              <a:spcBef>
                <a:spcPts val="0"/>
              </a:spcBef>
              <a:spcAft>
                <a:spcPts val="0"/>
              </a:spcAft>
              <a:buClr>
                <a:schemeClr val="accent1"/>
              </a:buClr>
              <a:buSzPts val="1900"/>
              <a:buChar char="○"/>
              <a:defRPr>
                <a:solidFill>
                  <a:schemeClr val="accent1"/>
                </a:solidFill>
              </a:defRPr>
            </a:lvl2pPr>
            <a:lvl3pPr indent="-349250" lvl="2" marL="1371600" algn="l">
              <a:lnSpc>
                <a:spcPct val="115000"/>
              </a:lnSpc>
              <a:spcBef>
                <a:spcPts val="0"/>
              </a:spcBef>
              <a:spcAft>
                <a:spcPts val="0"/>
              </a:spcAft>
              <a:buClr>
                <a:schemeClr val="accent1"/>
              </a:buClr>
              <a:buSzPts val="1900"/>
              <a:buChar char="■"/>
              <a:defRPr>
                <a:solidFill>
                  <a:schemeClr val="accent1"/>
                </a:solidFill>
              </a:defRPr>
            </a:lvl3pPr>
            <a:lvl4pPr indent="-349250" lvl="3" marL="1828800" algn="l">
              <a:lnSpc>
                <a:spcPct val="115000"/>
              </a:lnSpc>
              <a:spcBef>
                <a:spcPts val="0"/>
              </a:spcBef>
              <a:spcAft>
                <a:spcPts val="0"/>
              </a:spcAft>
              <a:buClr>
                <a:schemeClr val="accent1"/>
              </a:buClr>
              <a:buSzPts val="1900"/>
              <a:buChar char="●"/>
              <a:defRPr>
                <a:solidFill>
                  <a:schemeClr val="accent1"/>
                </a:solidFill>
              </a:defRPr>
            </a:lvl4pPr>
            <a:lvl5pPr indent="-349250" lvl="4" marL="2286000" algn="l">
              <a:lnSpc>
                <a:spcPct val="115000"/>
              </a:lnSpc>
              <a:spcBef>
                <a:spcPts val="0"/>
              </a:spcBef>
              <a:spcAft>
                <a:spcPts val="0"/>
              </a:spcAft>
              <a:buClr>
                <a:schemeClr val="accent1"/>
              </a:buClr>
              <a:buSzPts val="1900"/>
              <a:buChar char="○"/>
              <a:defRPr>
                <a:solidFill>
                  <a:schemeClr val="accent1"/>
                </a:solidFill>
              </a:defRPr>
            </a:lvl5pPr>
            <a:lvl6pPr indent="-349250" lvl="5" marL="2743200" algn="l">
              <a:lnSpc>
                <a:spcPct val="115000"/>
              </a:lnSpc>
              <a:spcBef>
                <a:spcPts val="0"/>
              </a:spcBef>
              <a:spcAft>
                <a:spcPts val="0"/>
              </a:spcAft>
              <a:buClr>
                <a:schemeClr val="accent1"/>
              </a:buClr>
              <a:buSzPts val="1900"/>
              <a:buChar char="■"/>
              <a:defRPr>
                <a:solidFill>
                  <a:schemeClr val="accent1"/>
                </a:solidFill>
              </a:defRPr>
            </a:lvl6pPr>
            <a:lvl7pPr indent="-349250" lvl="6" marL="3200400" algn="l">
              <a:lnSpc>
                <a:spcPct val="115000"/>
              </a:lnSpc>
              <a:spcBef>
                <a:spcPts val="0"/>
              </a:spcBef>
              <a:spcAft>
                <a:spcPts val="0"/>
              </a:spcAft>
              <a:buClr>
                <a:schemeClr val="accent1"/>
              </a:buClr>
              <a:buSzPts val="1900"/>
              <a:buChar char="●"/>
              <a:defRPr>
                <a:solidFill>
                  <a:schemeClr val="accent1"/>
                </a:solidFill>
              </a:defRPr>
            </a:lvl7pPr>
            <a:lvl8pPr indent="-349250" lvl="7" marL="3657600" algn="l">
              <a:lnSpc>
                <a:spcPct val="115000"/>
              </a:lnSpc>
              <a:spcBef>
                <a:spcPts val="0"/>
              </a:spcBef>
              <a:spcAft>
                <a:spcPts val="0"/>
              </a:spcAft>
              <a:buClr>
                <a:schemeClr val="accent1"/>
              </a:buClr>
              <a:buSzPts val="1900"/>
              <a:buChar char="○"/>
              <a:defRPr>
                <a:solidFill>
                  <a:schemeClr val="accent1"/>
                </a:solidFill>
              </a:defRPr>
            </a:lvl8pPr>
            <a:lvl9pPr indent="-349250" lvl="8" marL="4114800" algn="l">
              <a:lnSpc>
                <a:spcPct val="115000"/>
              </a:lnSpc>
              <a:spcBef>
                <a:spcPts val="0"/>
              </a:spcBef>
              <a:spcAft>
                <a:spcPts val="0"/>
              </a:spcAft>
              <a:buClr>
                <a:schemeClr val="accent1"/>
              </a:buClr>
              <a:buSzPts val="1900"/>
              <a:buChar char="■"/>
              <a:defRPr>
                <a:solidFill>
                  <a:schemeClr val="accent1"/>
                </a:solidFill>
              </a:defRPr>
            </a:lvl9pPr>
          </a:lstStyle>
          <a:p/>
        </p:txBody>
      </p:sp>
      <p:sp>
        <p:nvSpPr>
          <p:cNvPr id="130" name="Google Shape;130;g3a0e06b59d2_0_109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1" name="Shape 131"/>
        <p:cNvGrpSpPr/>
        <p:nvPr/>
      </p:nvGrpSpPr>
      <p:grpSpPr>
        <a:xfrm>
          <a:off x="0" y="0"/>
          <a:ext cx="0" cy="0"/>
          <a:chOff x="0" y="0"/>
          <a:chExt cx="0" cy="0"/>
        </a:xfrm>
      </p:grpSpPr>
      <p:sp>
        <p:nvSpPr>
          <p:cNvPr id="132" name="Google Shape;132;g3a0e06b59d2_0_1103"/>
          <p:cNvSpPr txBox="1"/>
          <p:nvPr>
            <p:ph idx="1" type="body"/>
          </p:nvPr>
        </p:nvSpPr>
        <p:spPr>
          <a:xfrm>
            <a:off x="415600" y="5640767"/>
            <a:ext cx="7998300" cy="806700"/>
          </a:xfrm>
          <a:prstGeom prst="rect">
            <a:avLst/>
          </a:prstGeom>
          <a:noFill/>
          <a:ln>
            <a:noFill/>
          </a:ln>
        </p:spPr>
        <p:txBody>
          <a:bodyPr anchorCtr="0" anchor="ctr" bIns="121900" lIns="121900" spcFirstLastPara="1" rIns="121900" wrap="square" tIns="121900">
            <a:normAutofit/>
          </a:bodyPr>
          <a:lstStyle>
            <a:lvl1pPr indent="-228600" lvl="0" marL="457200" algn="l">
              <a:lnSpc>
                <a:spcPct val="100000"/>
              </a:lnSpc>
              <a:spcBef>
                <a:spcPts val="0"/>
              </a:spcBef>
              <a:spcAft>
                <a:spcPts val="0"/>
              </a:spcAft>
              <a:buSzPts val="2400"/>
              <a:buNone/>
              <a:defRPr/>
            </a:lvl1pPr>
          </a:lstStyle>
          <a:p/>
        </p:txBody>
      </p:sp>
      <p:sp>
        <p:nvSpPr>
          <p:cNvPr id="133" name="Google Shape;133;g3a0e06b59d2_0_1103"/>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34" name="Shape 134"/>
        <p:cNvGrpSpPr/>
        <p:nvPr/>
      </p:nvGrpSpPr>
      <p:grpSpPr>
        <a:xfrm>
          <a:off x="0" y="0"/>
          <a:ext cx="0" cy="0"/>
          <a:chOff x="0" y="0"/>
          <a:chExt cx="0" cy="0"/>
        </a:xfrm>
      </p:grpSpPr>
      <p:sp>
        <p:nvSpPr>
          <p:cNvPr id="135" name="Google Shape;135;g3a0e06b59d2_0_1106"/>
          <p:cNvSpPr txBox="1"/>
          <p:nvPr>
            <p:ph hasCustomPrompt="1" type="title"/>
          </p:nvPr>
        </p:nvSpPr>
        <p:spPr>
          <a:xfrm>
            <a:off x="415600" y="1386200"/>
            <a:ext cx="11360700" cy="2808300"/>
          </a:xfrm>
          <a:prstGeom prst="rect">
            <a:avLst/>
          </a:prstGeom>
          <a:noFill/>
          <a:ln>
            <a:noFill/>
          </a:ln>
        </p:spPr>
        <p:txBody>
          <a:bodyPr anchorCtr="0" anchor="b" bIns="121900" lIns="121900" spcFirstLastPara="1" rIns="121900" wrap="square" tIns="121900">
            <a:normAutofit/>
          </a:bodyPr>
          <a:lstStyle>
            <a:lvl1pPr lvl="0" algn="ctr">
              <a:lnSpc>
                <a:spcPct val="100000"/>
              </a:lnSpc>
              <a:spcBef>
                <a:spcPts val="0"/>
              </a:spcBef>
              <a:spcAft>
                <a:spcPts val="0"/>
              </a:spcAft>
              <a:buSzPts val="18700"/>
              <a:buNone/>
              <a:defRPr b="1" sz="18700"/>
            </a:lvl1pPr>
            <a:lvl2pPr lvl="1" algn="ctr">
              <a:lnSpc>
                <a:spcPct val="100000"/>
              </a:lnSpc>
              <a:spcBef>
                <a:spcPts val="0"/>
              </a:spcBef>
              <a:spcAft>
                <a:spcPts val="0"/>
              </a:spcAft>
              <a:buSzPts val="18700"/>
              <a:buNone/>
              <a:defRPr b="1" sz="18700"/>
            </a:lvl2pPr>
            <a:lvl3pPr lvl="2" algn="ctr">
              <a:lnSpc>
                <a:spcPct val="100000"/>
              </a:lnSpc>
              <a:spcBef>
                <a:spcPts val="0"/>
              </a:spcBef>
              <a:spcAft>
                <a:spcPts val="0"/>
              </a:spcAft>
              <a:buSzPts val="18700"/>
              <a:buNone/>
              <a:defRPr b="1" sz="18700"/>
            </a:lvl3pPr>
            <a:lvl4pPr lvl="3" algn="ctr">
              <a:lnSpc>
                <a:spcPct val="100000"/>
              </a:lnSpc>
              <a:spcBef>
                <a:spcPts val="0"/>
              </a:spcBef>
              <a:spcAft>
                <a:spcPts val="0"/>
              </a:spcAft>
              <a:buSzPts val="18700"/>
              <a:buNone/>
              <a:defRPr b="1" sz="18700"/>
            </a:lvl4pPr>
            <a:lvl5pPr lvl="4" algn="ctr">
              <a:lnSpc>
                <a:spcPct val="100000"/>
              </a:lnSpc>
              <a:spcBef>
                <a:spcPts val="0"/>
              </a:spcBef>
              <a:spcAft>
                <a:spcPts val="0"/>
              </a:spcAft>
              <a:buSzPts val="18700"/>
              <a:buNone/>
              <a:defRPr b="1" sz="18700"/>
            </a:lvl5pPr>
            <a:lvl6pPr lvl="5" algn="ctr">
              <a:lnSpc>
                <a:spcPct val="100000"/>
              </a:lnSpc>
              <a:spcBef>
                <a:spcPts val="0"/>
              </a:spcBef>
              <a:spcAft>
                <a:spcPts val="0"/>
              </a:spcAft>
              <a:buSzPts val="18700"/>
              <a:buNone/>
              <a:defRPr b="1" sz="18700"/>
            </a:lvl6pPr>
            <a:lvl7pPr lvl="6" algn="ctr">
              <a:lnSpc>
                <a:spcPct val="100000"/>
              </a:lnSpc>
              <a:spcBef>
                <a:spcPts val="0"/>
              </a:spcBef>
              <a:spcAft>
                <a:spcPts val="0"/>
              </a:spcAft>
              <a:buSzPts val="18700"/>
              <a:buNone/>
              <a:defRPr b="1" sz="18700"/>
            </a:lvl7pPr>
            <a:lvl8pPr lvl="7" algn="ctr">
              <a:lnSpc>
                <a:spcPct val="100000"/>
              </a:lnSpc>
              <a:spcBef>
                <a:spcPts val="0"/>
              </a:spcBef>
              <a:spcAft>
                <a:spcPts val="0"/>
              </a:spcAft>
              <a:buSzPts val="18700"/>
              <a:buNone/>
              <a:defRPr b="1" sz="18700"/>
            </a:lvl8pPr>
            <a:lvl9pPr lvl="8" algn="ctr">
              <a:lnSpc>
                <a:spcPct val="100000"/>
              </a:lnSpc>
              <a:spcBef>
                <a:spcPts val="0"/>
              </a:spcBef>
              <a:spcAft>
                <a:spcPts val="0"/>
              </a:spcAft>
              <a:buSzPts val="18700"/>
              <a:buNone/>
              <a:defRPr b="1" sz="18700"/>
            </a:lvl9pPr>
          </a:lstStyle>
          <a:p>
            <a:r>
              <a:t>xx%</a:t>
            </a:r>
          </a:p>
        </p:txBody>
      </p:sp>
      <p:sp>
        <p:nvSpPr>
          <p:cNvPr id="136" name="Google Shape;136;g3a0e06b59d2_0_1106"/>
          <p:cNvSpPr txBox="1"/>
          <p:nvPr>
            <p:ph idx="1" type="body"/>
          </p:nvPr>
        </p:nvSpPr>
        <p:spPr>
          <a:xfrm>
            <a:off x="415600" y="4304567"/>
            <a:ext cx="11360700" cy="1734300"/>
          </a:xfrm>
          <a:prstGeom prst="rect">
            <a:avLst/>
          </a:prstGeom>
          <a:noFill/>
          <a:ln>
            <a:noFill/>
          </a:ln>
        </p:spPr>
        <p:txBody>
          <a:bodyPr anchorCtr="0" anchor="t" bIns="121900" lIns="121900" spcFirstLastPara="1" rIns="121900" wrap="square" tIns="121900">
            <a:normAutofit/>
          </a:bodyPr>
          <a:lstStyle>
            <a:lvl1pPr indent="-381000" lvl="0" marL="457200" algn="ctr">
              <a:lnSpc>
                <a:spcPct val="115000"/>
              </a:lnSpc>
              <a:spcBef>
                <a:spcPts val="0"/>
              </a:spcBef>
              <a:spcAft>
                <a:spcPts val="0"/>
              </a:spcAft>
              <a:buSzPts val="2400"/>
              <a:buChar char="●"/>
              <a:defRPr/>
            </a:lvl1pPr>
            <a:lvl2pPr indent="-349250" lvl="1" marL="914400" algn="ctr">
              <a:lnSpc>
                <a:spcPct val="115000"/>
              </a:lnSpc>
              <a:spcBef>
                <a:spcPts val="0"/>
              </a:spcBef>
              <a:spcAft>
                <a:spcPts val="0"/>
              </a:spcAft>
              <a:buSzPts val="1900"/>
              <a:buChar char="○"/>
              <a:defRPr/>
            </a:lvl2pPr>
            <a:lvl3pPr indent="-349250" lvl="2" marL="1371600" algn="ctr">
              <a:lnSpc>
                <a:spcPct val="115000"/>
              </a:lnSpc>
              <a:spcBef>
                <a:spcPts val="0"/>
              </a:spcBef>
              <a:spcAft>
                <a:spcPts val="0"/>
              </a:spcAft>
              <a:buSzPts val="1900"/>
              <a:buChar char="■"/>
              <a:defRPr/>
            </a:lvl3pPr>
            <a:lvl4pPr indent="-349250" lvl="3" marL="1828800" algn="ctr">
              <a:lnSpc>
                <a:spcPct val="115000"/>
              </a:lnSpc>
              <a:spcBef>
                <a:spcPts val="0"/>
              </a:spcBef>
              <a:spcAft>
                <a:spcPts val="0"/>
              </a:spcAft>
              <a:buSzPts val="1900"/>
              <a:buChar char="●"/>
              <a:defRPr/>
            </a:lvl4pPr>
            <a:lvl5pPr indent="-349250" lvl="4" marL="2286000" algn="ctr">
              <a:lnSpc>
                <a:spcPct val="115000"/>
              </a:lnSpc>
              <a:spcBef>
                <a:spcPts val="0"/>
              </a:spcBef>
              <a:spcAft>
                <a:spcPts val="0"/>
              </a:spcAft>
              <a:buSzPts val="1900"/>
              <a:buChar char="○"/>
              <a:defRPr/>
            </a:lvl5pPr>
            <a:lvl6pPr indent="-349250" lvl="5" marL="2743200" algn="ctr">
              <a:lnSpc>
                <a:spcPct val="115000"/>
              </a:lnSpc>
              <a:spcBef>
                <a:spcPts val="0"/>
              </a:spcBef>
              <a:spcAft>
                <a:spcPts val="0"/>
              </a:spcAft>
              <a:buSzPts val="1900"/>
              <a:buChar char="■"/>
              <a:defRPr/>
            </a:lvl6pPr>
            <a:lvl7pPr indent="-349250" lvl="6" marL="3200400" algn="ctr">
              <a:lnSpc>
                <a:spcPct val="115000"/>
              </a:lnSpc>
              <a:spcBef>
                <a:spcPts val="0"/>
              </a:spcBef>
              <a:spcAft>
                <a:spcPts val="0"/>
              </a:spcAft>
              <a:buSzPts val="1900"/>
              <a:buChar char="●"/>
              <a:defRPr/>
            </a:lvl7pPr>
            <a:lvl8pPr indent="-349250" lvl="7" marL="3657600" algn="ctr">
              <a:lnSpc>
                <a:spcPct val="115000"/>
              </a:lnSpc>
              <a:spcBef>
                <a:spcPts val="0"/>
              </a:spcBef>
              <a:spcAft>
                <a:spcPts val="0"/>
              </a:spcAft>
              <a:buSzPts val="1900"/>
              <a:buChar char="○"/>
              <a:defRPr/>
            </a:lvl8pPr>
            <a:lvl9pPr indent="-349250" lvl="8" marL="4114800" algn="ctr">
              <a:lnSpc>
                <a:spcPct val="115000"/>
              </a:lnSpc>
              <a:spcBef>
                <a:spcPts val="0"/>
              </a:spcBef>
              <a:spcAft>
                <a:spcPts val="0"/>
              </a:spcAft>
              <a:buSzPts val="1900"/>
              <a:buChar char="■"/>
              <a:defRPr/>
            </a:lvl9pPr>
          </a:lstStyle>
          <a:p/>
        </p:txBody>
      </p:sp>
      <p:sp>
        <p:nvSpPr>
          <p:cNvPr id="137" name="Google Shape;137;g3a0e06b59d2_0_110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38" name="Shape 138"/>
        <p:cNvGrpSpPr/>
        <p:nvPr/>
      </p:nvGrpSpPr>
      <p:grpSpPr>
        <a:xfrm>
          <a:off x="0" y="0"/>
          <a:ext cx="0" cy="0"/>
          <a:chOff x="0" y="0"/>
          <a:chExt cx="0" cy="0"/>
        </a:xfrm>
      </p:grpSpPr>
      <p:sp>
        <p:nvSpPr>
          <p:cNvPr id="139" name="Google Shape;139;g3a0e06b59d2_0_1110"/>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144" name="Shape 144"/>
        <p:cNvGrpSpPr/>
        <p:nvPr/>
      </p:nvGrpSpPr>
      <p:grpSpPr>
        <a:xfrm>
          <a:off x="0" y="0"/>
          <a:ext cx="0" cy="0"/>
          <a:chOff x="0" y="0"/>
          <a:chExt cx="0" cy="0"/>
        </a:xfrm>
      </p:grpSpPr>
      <p:sp>
        <p:nvSpPr>
          <p:cNvPr id="145" name="Google Shape;145;g3a1f1d9d2c6_3_79"/>
          <p:cNvSpPr/>
          <p:nvPr/>
        </p:nvSpPr>
        <p:spPr>
          <a:xfrm>
            <a:off x="0" y="0"/>
            <a:ext cx="12192000" cy="12255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146" name="Google Shape;146;g3a1f1d9d2c6_3_79"/>
          <p:cNvSpPr txBox="1"/>
          <p:nvPr>
            <p:ph idx="1" type="body"/>
          </p:nvPr>
        </p:nvSpPr>
        <p:spPr>
          <a:xfrm>
            <a:off x="262463" y="1750000"/>
            <a:ext cx="11385000" cy="80760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147" name="Google Shape;147;g3a1f1d9d2c6_3_79"/>
          <p:cNvSpPr txBox="1"/>
          <p:nvPr>
            <p:ph idx="2" type="body"/>
          </p:nvPr>
        </p:nvSpPr>
        <p:spPr>
          <a:xfrm>
            <a:off x="262464" y="2749251"/>
            <a:ext cx="11385000" cy="3720900"/>
          </a:xfrm>
          <a:prstGeom prst="rect">
            <a:avLst/>
          </a:prstGeom>
          <a:noFill/>
          <a:ln cap="flat" cmpd="sng" w="12700">
            <a:solidFill>
              <a:srgbClr val="6FA8DC"/>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148" name="Google Shape;148;g3a1f1d9d2c6_3_79"/>
          <p:cNvSpPr txBox="1"/>
          <p:nvPr>
            <p:ph idx="3" type="body"/>
          </p:nvPr>
        </p:nvSpPr>
        <p:spPr>
          <a:xfrm>
            <a:off x="3402767" y="207481"/>
            <a:ext cx="7095600" cy="979500"/>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149" name="Shape 149"/>
        <p:cNvGrpSpPr/>
        <p:nvPr/>
      </p:nvGrpSpPr>
      <p:grpSpPr>
        <a:xfrm>
          <a:off x="0" y="0"/>
          <a:ext cx="0" cy="0"/>
          <a:chOff x="0" y="0"/>
          <a:chExt cx="0" cy="0"/>
        </a:xfrm>
      </p:grpSpPr>
      <p:sp>
        <p:nvSpPr>
          <p:cNvPr id="150" name="Google Shape;150;g3a1f1d9d2c6_3_84"/>
          <p:cNvSpPr/>
          <p:nvPr/>
        </p:nvSpPr>
        <p:spPr>
          <a:xfrm>
            <a:off x="0" y="0"/>
            <a:ext cx="12192000" cy="68580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51" name="Google Shape;151;g3a1f1d9d2c6_3_84"/>
          <p:cNvPicPr preferRelativeResize="0"/>
          <p:nvPr/>
        </p:nvPicPr>
        <p:blipFill rotWithShape="1">
          <a:blip r:embed="rId2">
            <a:alphaModFix/>
          </a:blip>
          <a:srcRect b="0" l="39835" r="0" t="0"/>
          <a:stretch/>
        </p:blipFill>
        <p:spPr>
          <a:xfrm>
            <a:off x="8512175" y="6067425"/>
            <a:ext cx="3525839" cy="731838"/>
          </a:xfrm>
          <a:prstGeom prst="rect">
            <a:avLst/>
          </a:prstGeom>
          <a:noFill/>
          <a:ln>
            <a:noFill/>
          </a:ln>
        </p:spPr>
      </p:pic>
      <p:sp>
        <p:nvSpPr>
          <p:cNvPr id="152" name="Google Shape;152;g3a1f1d9d2c6_3_84"/>
          <p:cNvSpPr txBox="1"/>
          <p:nvPr>
            <p:ph type="title"/>
          </p:nvPr>
        </p:nvSpPr>
        <p:spPr>
          <a:xfrm>
            <a:off x="3867912" y="1298448"/>
            <a:ext cx="7315200" cy="3255300"/>
          </a:xfrm>
          <a:prstGeom prst="rect">
            <a:avLst/>
          </a:prstGeom>
          <a:noFill/>
          <a:ln>
            <a:noFill/>
          </a:ln>
        </p:spPr>
        <p:txBody>
          <a:bodyPr anchorCtr="0" anchor="b" bIns="45700" lIns="91425" spcFirstLastPara="1" rIns="91425" wrap="square" tIns="45700">
            <a:normAutofit/>
          </a:bodyPr>
          <a:lstStyle>
            <a:lvl1pPr lvl="0" marR="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53" name="Google Shape;153;g3a1f1d9d2c6_3_84"/>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154" name="Google Shape;154;g3a1f1d9d2c6_3_84"/>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5" name="Google Shape;155;g3a1f1d9d2c6_3_84"/>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56" name="Google Shape;156;g3a1f1d9d2c6_3_84"/>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157" name="Shape 157"/>
        <p:cNvGrpSpPr/>
        <p:nvPr/>
      </p:nvGrpSpPr>
      <p:grpSpPr>
        <a:xfrm>
          <a:off x="0" y="0"/>
          <a:ext cx="0" cy="0"/>
          <a:chOff x="0" y="0"/>
          <a:chExt cx="0" cy="0"/>
        </a:xfrm>
      </p:grpSpPr>
      <p:sp>
        <p:nvSpPr>
          <p:cNvPr id="158" name="Google Shape;158;g3a1f1d9d2c6_3_92"/>
          <p:cNvSpPr/>
          <p:nvPr/>
        </p:nvSpPr>
        <p:spPr>
          <a:xfrm>
            <a:off x="0" y="133"/>
            <a:ext cx="12192000" cy="2282400"/>
          </a:xfrm>
          <a:prstGeom prst="rect">
            <a:avLst/>
          </a:prstGeom>
          <a:solidFill>
            <a:schemeClr val="l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59" name="Google Shape;159;g3a1f1d9d2c6_3_92"/>
          <p:cNvCxnSpPr/>
          <p:nvPr/>
        </p:nvCxnSpPr>
        <p:spPr>
          <a:xfrm>
            <a:off x="855912" y="4796667"/>
            <a:ext cx="520500" cy="0"/>
          </a:xfrm>
          <a:prstGeom prst="straightConnector1">
            <a:avLst/>
          </a:prstGeom>
          <a:noFill/>
          <a:ln cap="flat" cmpd="sng" w="38100">
            <a:solidFill>
              <a:schemeClr val="accent1"/>
            </a:solidFill>
            <a:prstDash val="solid"/>
            <a:round/>
            <a:headEnd len="sm" w="sm" type="none"/>
            <a:tailEnd len="sm" w="sm" type="none"/>
          </a:ln>
        </p:spPr>
      </p:cxnSp>
      <p:sp>
        <p:nvSpPr>
          <p:cNvPr id="160" name="Google Shape;160;g3a1f1d9d2c6_3_92"/>
          <p:cNvSpPr txBox="1"/>
          <p:nvPr>
            <p:ph type="ctrTitle"/>
          </p:nvPr>
        </p:nvSpPr>
        <p:spPr>
          <a:xfrm>
            <a:off x="683600" y="2524400"/>
            <a:ext cx="10824900" cy="20304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Clr>
                <a:schemeClr val="accent1"/>
              </a:buClr>
              <a:buSzPts val="5600"/>
              <a:buNone/>
              <a:defRPr sz="5600">
                <a:solidFill>
                  <a:schemeClr val="accent1"/>
                </a:solidFill>
              </a:defRPr>
            </a:lvl1pPr>
            <a:lvl2pPr lvl="1" algn="l">
              <a:lnSpc>
                <a:spcPct val="100000"/>
              </a:lnSpc>
              <a:spcBef>
                <a:spcPts val="0"/>
              </a:spcBef>
              <a:spcAft>
                <a:spcPts val="0"/>
              </a:spcAft>
              <a:buClr>
                <a:schemeClr val="accent1"/>
              </a:buClr>
              <a:buSzPts val="5600"/>
              <a:buNone/>
              <a:defRPr sz="5600">
                <a:solidFill>
                  <a:schemeClr val="accent1"/>
                </a:solidFill>
              </a:defRPr>
            </a:lvl2pPr>
            <a:lvl3pPr lvl="2" algn="l">
              <a:lnSpc>
                <a:spcPct val="100000"/>
              </a:lnSpc>
              <a:spcBef>
                <a:spcPts val="0"/>
              </a:spcBef>
              <a:spcAft>
                <a:spcPts val="0"/>
              </a:spcAft>
              <a:buClr>
                <a:schemeClr val="accent1"/>
              </a:buClr>
              <a:buSzPts val="5600"/>
              <a:buNone/>
              <a:defRPr sz="5600">
                <a:solidFill>
                  <a:schemeClr val="accent1"/>
                </a:solidFill>
              </a:defRPr>
            </a:lvl3pPr>
            <a:lvl4pPr lvl="3" algn="l">
              <a:lnSpc>
                <a:spcPct val="100000"/>
              </a:lnSpc>
              <a:spcBef>
                <a:spcPts val="0"/>
              </a:spcBef>
              <a:spcAft>
                <a:spcPts val="0"/>
              </a:spcAft>
              <a:buClr>
                <a:schemeClr val="accent1"/>
              </a:buClr>
              <a:buSzPts val="5600"/>
              <a:buNone/>
              <a:defRPr sz="5600">
                <a:solidFill>
                  <a:schemeClr val="accent1"/>
                </a:solidFill>
              </a:defRPr>
            </a:lvl4pPr>
            <a:lvl5pPr lvl="4" algn="l">
              <a:lnSpc>
                <a:spcPct val="100000"/>
              </a:lnSpc>
              <a:spcBef>
                <a:spcPts val="0"/>
              </a:spcBef>
              <a:spcAft>
                <a:spcPts val="0"/>
              </a:spcAft>
              <a:buClr>
                <a:schemeClr val="accent1"/>
              </a:buClr>
              <a:buSzPts val="5600"/>
              <a:buNone/>
              <a:defRPr sz="5600">
                <a:solidFill>
                  <a:schemeClr val="accent1"/>
                </a:solidFill>
              </a:defRPr>
            </a:lvl5pPr>
            <a:lvl6pPr lvl="5" algn="l">
              <a:lnSpc>
                <a:spcPct val="100000"/>
              </a:lnSpc>
              <a:spcBef>
                <a:spcPts val="0"/>
              </a:spcBef>
              <a:spcAft>
                <a:spcPts val="0"/>
              </a:spcAft>
              <a:buClr>
                <a:schemeClr val="accent1"/>
              </a:buClr>
              <a:buSzPts val="5600"/>
              <a:buNone/>
              <a:defRPr sz="5600">
                <a:solidFill>
                  <a:schemeClr val="accent1"/>
                </a:solidFill>
              </a:defRPr>
            </a:lvl6pPr>
            <a:lvl7pPr lvl="6" algn="l">
              <a:lnSpc>
                <a:spcPct val="100000"/>
              </a:lnSpc>
              <a:spcBef>
                <a:spcPts val="0"/>
              </a:spcBef>
              <a:spcAft>
                <a:spcPts val="0"/>
              </a:spcAft>
              <a:buClr>
                <a:schemeClr val="accent1"/>
              </a:buClr>
              <a:buSzPts val="5600"/>
              <a:buNone/>
              <a:defRPr sz="5600">
                <a:solidFill>
                  <a:schemeClr val="accent1"/>
                </a:solidFill>
              </a:defRPr>
            </a:lvl7pPr>
            <a:lvl8pPr lvl="7" algn="l">
              <a:lnSpc>
                <a:spcPct val="100000"/>
              </a:lnSpc>
              <a:spcBef>
                <a:spcPts val="0"/>
              </a:spcBef>
              <a:spcAft>
                <a:spcPts val="0"/>
              </a:spcAft>
              <a:buClr>
                <a:schemeClr val="accent1"/>
              </a:buClr>
              <a:buSzPts val="5600"/>
              <a:buNone/>
              <a:defRPr sz="5600">
                <a:solidFill>
                  <a:schemeClr val="accent1"/>
                </a:solidFill>
              </a:defRPr>
            </a:lvl8pPr>
            <a:lvl9pPr lvl="8" algn="l">
              <a:lnSpc>
                <a:spcPct val="100000"/>
              </a:lnSpc>
              <a:spcBef>
                <a:spcPts val="0"/>
              </a:spcBef>
              <a:spcAft>
                <a:spcPts val="0"/>
              </a:spcAft>
              <a:buClr>
                <a:schemeClr val="accent1"/>
              </a:buClr>
              <a:buSzPts val="5600"/>
              <a:buNone/>
              <a:defRPr sz="5600">
                <a:solidFill>
                  <a:schemeClr val="accent1"/>
                </a:solidFill>
              </a:defRPr>
            </a:lvl9pPr>
          </a:lstStyle>
          <a:p/>
        </p:txBody>
      </p:sp>
      <p:sp>
        <p:nvSpPr>
          <p:cNvPr id="161" name="Google Shape;161;g3a1f1d9d2c6_3_92"/>
          <p:cNvSpPr txBox="1"/>
          <p:nvPr>
            <p:ph idx="1" type="subTitle"/>
          </p:nvPr>
        </p:nvSpPr>
        <p:spPr>
          <a:xfrm>
            <a:off x="683600" y="5120852"/>
            <a:ext cx="10824900" cy="105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accent2"/>
              </a:buClr>
              <a:buSzPts val="3200"/>
              <a:buNone/>
              <a:defRPr sz="3200">
                <a:solidFill>
                  <a:schemeClr val="accent2"/>
                </a:solidFill>
              </a:defRPr>
            </a:lvl1pPr>
            <a:lvl2pPr lvl="1" algn="l">
              <a:lnSpc>
                <a:spcPct val="100000"/>
              </a:lnSpc>
              <a:spcBef>
                <a:spcPts val="0"/>
              </a:spcBef>
              <a:spcAft>
                <a:spcPts val="0"/>
              </a:spcAft>
              <a:buClr>
                <a:schemeClr val="accent2"/>
              </a:buClr>
              <a:buSzPts val="3200"/>
              <a:buNone/>
              <a:defRPr sz="3200">
                <a:solidFill>
                  <a:schemeClr val="accent2"/>
                </a:solidFill>
              </a:defRPr>
            </a:lvl2pPr>
            <a:lvl3pPr lvl="2" algn="l">
              <a:lnSpc>
                <a:spcPct val="100000"/>
              </a:lnSpc>
              <a:spcBef>
                <a:spcPts val="0"/>
              </a:spcBef>
              <a:spcAft>
                <a:spcPts val="0"/>
              </a:spcAft>
              <a:buClr>
                <a:schemeClr val="accent2"/>
              </a:buClr>
              <a:buSzPts val="3200"/>
              <a:buNone/>
              <a:defRPr sz="3200">
                <a:solidFill>
                  <a:schemeClr val="accent2"/>
                </a:solidFill>
              </a:defRPr>
            </a:lvl3pPr>
            <a:lvl4pPr lvl="3" algn="l">
              <a:lnSpc>
                <a:spcPct val="100000"/>
              </a:lnSpc>
              <a:spcBef>
                <a:spcPts val="0"/>
              </a:spcBef>
              <a:spcAft>
                <a:spcPts val="0"/>
              </a:spcAft>
              <a:buClr>
                <a:schemeClr val="accent2"/>
              </a:buClr>
              <a:buSzPts val="3200"/>
              <a:buNone/>
              <a:defRPr sz="3200">
                <a:solidFill>
                  <a:schemeClr val="accent2"/>
                </a:solidFill>
              </a:defRPr>
            </a:lvl4pPr>
            <a:lvl5pPr lvl="4" algn="l">
              <a:lnSpc>
                <a:spcPct val="100000"/>
              </a:lnSpc>
              <a:spcBef>
                <a:spcPts val="0"/>
              </a:spcBef>
              <a:spcAft>
                <a:spcPts val="0"/>
              </a:spcAft>
              <a:buClr>
                <a:schemeClr val="accent2"/>
              </a:buClr>
              <a:buSzPts val="3200"/>
              <a:buNone/>
              <a:defRPr sz="3200">
                <a:solidFill>
                  <a:schemeClr val="accent2"/>
                </a:solidFill>
              </a:defRPr>
            </a:lvl5pPr>
            <a:lvl6pPr lvl="5" algn="l">
              <a:lnSpc>
                <a:spcPct val="100000"/>
              </a:lnSpc>
              <a:spcBef>
                <a:spcPts val="0"/>
              </a:spcBef>
              <a:spcAft>
                <a:spcPts val="0"/>
              </a:spcAft>
              <a:buClr>
                <a:schemeClr val="accent2"/>
              </a:buClr>
              <a:buSzPts val="3200"/>
              <a:buNone/>
              <a:defRPr sz="3200">
                <a:solidFill>
                  <a:schemeClr val="accent2"/>
                </a:solidFill>
              </a:defRPr>
            </a:lvl6pPr>
            <a:lvl7pPr lvl="6" algn="l">
              <a:lnSpc>
                <a:spcPct val="100000"/>
              </a:lnSpc>
              <a:spcBef>
                <a:spcPts val="0"/>
              </a:spcBef>
              <a:spcAft>
                <a:spcPts val="0"/>
              </a:spcAft>
              <a:buClr>
                <a:schemeClr val="accent2"/>
              </a:buClr>
              <a:buSzPts val="3200"/>
              <a:buNone/>
              <a:defRPr sz="3200">
                <a:solidFill>
                  <a:schemeClr val="accent2"/>
                </a:solidFill>
              </a:defRPr>
            </a:lvl7pPr>
            <a:lvl8pPr lvl="7" algn="l">
              <a:lnSpc>
                <a:spcPct val="100000"/>
              </a:lnSpc>
              <a:spcBef>
                <a:spcPts val="0"/>
              </a:spcBef>
              <a:spcAft>
                <a:spcPts val="0"/>
              </a:spcAft>
              <a:buClr>
                <a:schemeClr val="accent2"/>
              </a:buClr>
              <a:buSzPts val="3200"/>
              <a:buNone/>
              <a:defRPr sz="3200">
                <a:solidFill>
                  <a:schemeClr val="accent2"/>
                </a:solidFill>
              </a:defRPr>
            </a:lvl8pPr>
            <a:lvl9pPr lvl="8" algn="l">
              <a:lnSpc>
                <a:spcPct val="100000"/>
              </a:lnSpc>
              <a:spcBef>
                <a:spcPts val="0"/>
              </a:spcBef>
              <a:spcAft>
                <a:spcPts val="0"/>
              </a:spcAft>
              <a:buClr>
                <a:schemeClr val="accent2"/>
              </a:buClr>
              <a:buSzPts val="3200"/>
              <a:buNone/>
              <a:defRPr sz="3200">
                <a:solidFill>
                  <a:schemeClr val="accent2"/>
                </a:solidFill>
              </a:defRPr>
            </a:lvl9pPr>
          </a:lstStyle>
          <a:p/>
        </p:txBody>
      </p:sp>
      <p:sp>
        <p:nvSpPr>
          <p:cNvPr id="162" name="Google Shape;162;g3a1f1d9d2c6_3_9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6" name="Shape 26"/>
        <p:cNvGrpSpPr/>
        <p:nvPr/>
      </p:nvGrpSpPr>
      <p:grpSpPr>
        <a:xfrm>
          <a:off x="0" y="0"/>
          <a:ext cx="0" cy="0"/>
          <a:chOff x="0" y="0"/>
          <a:chExt cx="0" cy="0"/>
        </a:xfrm>
      </p:grpSpPr>
      <p:sp>
        <p:nvSpPr>
          <p:cNvPr id="27" name="Google Shape;27;g3a195cffe24_0_97"/>
          <p:cNvSpPr/>
          <p:nvPr/>
        </p:nvSpPr>
        <p:spPr>
          <a:xfrm>
            <a:off x="0" y="64132"/>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28" name="Google Shape;28;g3a195cffe24_0_97"/>
          <p:cNvSpPr/>
          <p:nvPr/>
        </p:nvSpPr>
        <p:spPr>
          <a:xfrm>
            <a:off x="0" y="0"/>
            <a:ext cx="12192029" cy="5863987"/>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29" name="Google Shape;29;g3a195cffe24_0_97"/>
          <p:cNvSpPr txBox="1"/>
          <p:nvPr>
            <p:ph type="title"/>
          </p:nvPr>
        </p:nvSpPr>
        <p:spPr>
          <a:xfrm>
            <a:off x="415600" y="719633"/>
            <a:ext cx="11360700" cy="171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0" name="Google Shape;30;g3a195cffe24_0_9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63" name="Shape 163"/>
        <p:cNvGrpSpPr/>
        <p:nvPr/>
      </p:nvGrpSpPr>
      <p:grpSpPr>
        <a:xfrm>
          <a:off x="0" y="0"/>
          <a:ext cx="0" cy="0"/>
          <a:chOff x="0" y="0"/>
          <a:chExt cx="0" cy="0"/>
        </a:xfrm>
      </p:grpSpPr>
      <p:cxnSp>
        <p:nvCxnSpPr>
          <p:cNvPr id="164" name="Google Shape;164;g3a1f1d9d2c6_3_98"/>
          <p:cNvCxnSpPr/>
          <p:nvPr/>
        </p:nvCxnSpPr>
        <p:spPr>
          <a:xfrm>
            <a:off x="855912" y="4796667"/>
            <a:ext cx="520500" cy="0"/>
          </a:xfrm>
          <a:prstGeom prst="straightConnector1">
            <a:avLst/>
          </a:prstGeom>
          <a:noFill/>
          <a:ln cap="flat" cmpd="sng" w="38100">
            <a:solidFill>
              <a:schemeClr val="lt2"/>
            </a:solidFill>
            <a:prstDash val="solid"/>
            <a:round/>
            <a:headEnd len="sm" w="sm" type="none"/>
            <a:tailEnd len="sm" w="sm" type="none"/>
          </a:ln>
        </p:spPr>
      </p:cxnSp>
      <p:sp>
        <p:nvSpPr>
          <p:cNvPr id="165" name="Google Shape;165;g3a1f1d9d2c6_3_98"/>
          <p:cNvSpPr txBox="1"/>
          <p:nvPr>
            <p:ph type="title"/>
          </p:nvPr>
        </p:nvSpPr>
        <p:spPr>
          <a:xfrm>
            <a:off x="683600" y="2524400"/>
            <a:ext cx="10824900" cy="20304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Clr>
                <a:schemeClr val="accent1"/>
              </a:buClr>
              <a:buSzPts val="8000"/>
              <a:buNone/>
              <a:defRPr sz="8000">
                <a:solidFill>
                  <a:schemeClr val="accent1"/>
                </a:solidFill>
              </a:defRPr>
            </a:lvl1pPr>
            <a:lvl2pPr lvl="1" algn="l">
              <a:lnSpc>
                <a:spcPct val="100000"/>
              </a:lnSpc>
              <a:spcBef>
                <a:spcPts val="0"/>
              </a:spcBef>
              <a:spcAft>
                <a:spcPts val="0"/>
              </a:spcAft>
              <a:buClr>
                <a:schemeClr val="accent1"/>
              </a:buClr>
              <a:buSzPts val="8000"/>
              <a:buNone/>
              <a:defRPr sz="8000">
                <a:solidFill>
                  <a:schemeClr val="accent1"/>
                </a:solidFill>
              </a:defRPr>
            </a:lvl2pPr>
            <a:lvl3pPr lvl="2" algn="l">
              <a:lnSpc>
                <a:spcPct val="100000"/>
              </a:lnSpc>
              <a:spcBef>
                <a:spcPts val="0"/>
              </a:spcBef>
              <a:spcAft>
                <a:spcPts val="0"/>
              </a:spcAft>
              <a:buClr>
                <a:schemeClr val="accent1"/>
              </a:buClr>
              <a:buSzPts val="8000"/>
              <a:buNone/>
              <a:defRPr sz="8000">
                <a:solidFill>
                  <a:schemeClr val="accent1"/>
                </a:solidFill>
              </a:defRPr>
            </a:lvl3pPr>
            <a:lvl4pPr lvl="3" algn="l">
              <a:lnSpc>
                <a:spcPct val="100000"/>
              </a:lnSpc>
              <a:spcBef>
                <a:spcPts val="0"/>
              </a:spcBef>
              <a:spcAft>
                <a:spcPts val="0"/>
              </a:spcAft>
              <a:buClr>
                <a:schemeClr val="accent1"/>
              </a:buClr>
              <a:buSzPts val="8000"/>
              <a:buNone/>
              <a:defRPr sz="8000">
                <a:solidFill>
                  <a:schemeClr val="accent1"/>
                </a:solidFill>
              </a:defRPr>
            </a:lvl4pPr>
            <a:lvl5pPr lvl="4" algn="l">
              <a:lnSpc>
                <a:spcPct val="100000"/>
              </a:lnSpc>
              <a:spcBef>
                <a:spcPts val="0"/>
              </a:spcBef>
              <a:spcAft>
                <a:spcPts val="0"/>
              </a:spcAft>
              <a:buClr>
                <a:schemeClr val="accent1"/>
              </a:buClr>
              <a:buSzPts val="8000"/>
              <a:buNone/>
              <a:defRPr sz="8000">
                <a:solidFill>
                  <a:schemeClr val="accent1"/>
                </a:solidFill>
              </a:defRPr>
            </a:lvl5pPr>
            <a:lvl6pPr lvl="5" algn="l">
              <a:lnSpc>
                <a:spcPct val="100000"/>
              </a:lnSpc>
              <a:spcBef>
                <a:spcPts val="0"/>
              </a:spcBef>
              <a:spcAft>
                <a:spcPts val="0"/>
              </a:spcAft>
              <a:buClr>
                <a:schemeClr val="accent1"/>
              </a:buClr>
              <a:buSzPts val="8000"/>
              <a:buNone/>
              <a:defRPr sz="8000">
                <a:solidFill>
                  <a:schemeClr val="accent1"/>
                </a:solidFill>
              </a:defRPr>
            </a:lvl6pPr>
            <a:lvl7pPr lvl="6" algn="l">
              <a:lnSpc>
                <a:spcPct val="100000"/>
              </a:lnSpc>
              <a:spcBef>
                <a:spcPts val="0"/>
              </a:spcBef>
              <a:spcAft>
                <a:spcPts val="0"/>
              </a:spcAft>
              <a:buClr>
                <a:schemeClr val="accent1"/>
              </a:buClr>
              <a:buSzPts val="8000"/>
              <a:buNone/>
              <a:defRPr sz="8000">
                <a:solidFill>
                  <a:schemeClr val="accent1"/>
                </a:solidFill>
              </a:defRPr>
            </a:lvl7pPr>
            <a:lvl8pPr lvl="7" algn="l">
              <a:lnSpc>
                <a:spcPct val="100000"/>
              </a:lnSpc>
              <a:spcBef>
                <a:spcPts val="0"/>
              </a:spcBef>
              <a:spcAft>
                <a:spcPts val="0"/>
              </a:spcAft>
              <a:buClr>
                <a:schemeClr val="accent1"/>
              </a:buClr>
              <a:buSzPts val="8000"/>
              <a:buNone/>
              <a:defRPr sz="8000">
                <a:solidFill>
                  <a:schemeClr val="accent1"/>
                </a:solidFill>
              </a:defRPr>
            </a:lvl8pPr>
            <a:lvl9pPr lvl="8" algn="l">
              <a:lnSpc>
                <a:spcPct val="100000"/>
              </a:lnSpc>
              <a:spcBef>
                <a:spcPts val="0"/>
              </a:spcBef>
              <a:spcAft>
                <a:spcPts val="0"/>
              </a:spcAft>
              <a:buClr>
                <a:schemeClr val="accent1"/>
              </a:buClr>
              <a:buSzPts val="8000"/>
              <a:buNone/>
              <a:defRPr sz="8000">
                <a:solidFill>
                  <a:schemeClr val="accent1"/>
                </a:solidFill>
              </a:defRPr>
            </a:lvl9pPr>
          </a:lstStyle>
          <a:p/>
        </p:txBody>
      </p:sp>
      <p:sp>
        <p:nvSpPr>
          <p:cNvPr id="166" name="Google Shape;166;g3a1f1d9d2c6_3_98"/>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67" name="Shape 167"/>
        <p:cNvGrpSpPr/>
        <p:nvPr/>
      </p:nvGrpSpPr>
      <p:grpSpPr>
        <a:xfrm>
          <a:off x="0" y="0"/>
          <a:ext cx="0" cy="0"/>
          <a:chOff x="0" y="0"/>
          <a:chExt cx="0" cy="0"/>
        </a:xfrm>
      </p:grpSpPr>
      <p:sp>
        <p:nvSpPr>
          <p:cNvPr id="168" name="Google Shape;168;g3a1f1d9d2c6_3_102"/>
          <p:cNvSpPr/>
          <p:nvPr/>
        </p:nvSpPr>
        <p:spPr>
          <a:xfrm>
            <a:off x="0" y="6727600"/>
            <a:ext cx="12192000" cy="130500"/>
          </a:xfrm>
          <a:prstGeom prst="rect">
            <a:avLst/>
          </a:prstGeom>
          <a:solidFill>
            <a:schemeClr val="lt2"/>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169" name="Google Shape;169;g3a1f1d9d2c6_3_102"/>
          <p:cNvSpPr txBox="1"/>
          <p:nvPr>
            <p:ph type="title"/>
          </p:nvPr>
        </p:nvSpPr>
        <p:spPr>
          <a:xfrm>
            <a:off x="415600" y="593367"/>
            <a:ext cx="11360700" cy="8175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p:txBody>
      </p:sp>
      <p:sp>
        <p:nvSpPr>
          <p:cNvPr id="170" name="Google Shape;170;g3a1f1d9d2c6_3_102"/>
          <p:cNvSpPr txBox="1"/>
          <p:nvPr>
            <p:ph idx="1" type="body"/>
          </p:nvPr>
        </p:nvSpPr>
        <p:spPr>
          <a:xfrm>
            <a:off x="415600" y="1562133"/>
            <a:ext cx="11360700" cy="4529700"/>
          </a:xfrm>
          <a:prstGeom prst="rect">
            <a:avLst/>
          </a:prstGeom>
          <a:noFill/>
          <a:ln>
            <a:noFill/>
          </a:ln>
        </p:spPr>
        <p:txBody>
          <a:bodyPr anchorCtr="0" anchor="t" bIns="121900" lIns="121900" spcFirstLastPara="1" rIns="121900" wrap="square" tIns="121900">
            <a:normAutofit/>
          </a:bodyPr>
          <a:lstStyle>
            <a:lvl1pPr indent="-381000" lvl="0" marL="457200" algn="l">
              <a:lnSpc>
                <a:spcPct val="115000"/>
              </a:lnSpc>
              <a:spcBef>
                <a:spcPts val="0"/>
              </a:spcBef>
              <a:spcAft>
                <a:spcPts val="0"/>
              </a:spcAft>
              <a:buSzPts val="2400"/>
              <a:buChar char="●"/>
              <a:defRPr/>
            </a:lvl1pPr>
            <a:lvl2pPr indent="-349250" lvl="1" marL="914400" algn="l">
              <a:lnSpc>
                <a:spcPct val="115000"/>
              </a:lnSpc>
              <a:spcBef>
                <a:spcPts val="0"/>
              </a:spcBef>
              <a:spcAft>
                <a:spcPts val="0"/>
              </a:spcAft>
              <a:buSzPts val="1900"/>
              <a:buChar char="○"/>
              <a:defRPr/>
            </a:lvl2pPr>
            <a:lvl3pPr indent="-349250" lvl="2" marL="1371600" algn="l">
              <a:lnSpc>
                <a:spcPct val="115000"/>
              </a:lnSpc>
              <a:spcBef>
                <a:spcPts val="0"/>
              </a:spcBef>
              <a:spcAft>
                <a:spcPts val="0"/>
              </a:spcAft>
              <a:buSzPts val="1900"/>
              <a:buChar char="■"/>
              <a:defRPr/>
            </a:lvl3pPr>
            <a:lvl4pPr indent="-349250" lvl="3" marL="1828800" algn="l">
              <a:lnSpc>
                <a:spcPct val="115000"/>
              </a:lnSpc>
              <a:spcBef>
                <a:spcPts val="0"/>
              </a:spcBef>
              <a:spcAft>
                <a:spcPts val="0"/>
              </a:spcAft>
              <a:buSzPts val="1900"/>
              <a:buChar char="●"/>
              <a:defRPr/>
            </a:lvl4pPr>
            <a:lvl5pPr indent="-349250" lvl="4" marL="2286000" algn="l">
              <a:lnSpc>
                <a:spcPct val="115000"/>
              </a:lnSpc>
              <a:spcBef>
                <a:spcPts val="0"/>
              </a:spcBef>
              <a:spcAft>
                <a:spcPts val="0"/>
              </a:spcAft>
              <a:buSzPts val="1900"/>
              <a:buChar char="○"/>
              <a:defRPr/>
            </a:lvl5pPr>
            <a:lvl6pPr indent="-349250" lvl="5" marL="2743200" algn="l">
              <a:lnSpc>
                <a:spcPct val="115000"/>
              </a:lnSpc>
              <a:spcBef>
                <a:spcPts val="0"/>
              </a:spcBef>
              <a:spcAft>
                <a:spcPts val="0"/>
              </a:spcAft>
              <a:buSzPts val="1900"/>
              <a:buChar char="■"/>
              <a:defRPr/>
            </a:lvl6pPr>
            <a:lvl7pPr indent="-349250" lvl="6" marL="3200400" algn="l">
              <a:lnSpc>
                <a:spcPct val="115000"/>
              </a:lnSpc>
              <a:spcBef>
                <a:spcPts val="0"/>
              </a:spcBef>
              <a:spcAft>
                <a:spcPts val="0"/>
              </a:spcAft>
              <a:buSzPts val="1900"/>
              <a:buChar char="●"/>
              <a:defRPr/>
            </a:lvl7pPr>
            <a:lvl8pPr indent="-349250" lvl="7" marL="3657600" algn="l">
              <a:lnSpc>
                <a:spcPct val="115000"/>
              </a:lnSpc>
              <a:spcBef>
                <a:spcPts val="0"/>
              </a:spcBef>
              <a:spcAft>
                <a:spcPts val="0"/>
              </a:spcAft>
              <a:buSzPts val="1900"/>
              <a:buChar char="○"/>
              <a:defRPr/>
            </a:lvl8pPr>
            <a:lvl9pPr indent="-349250" lvl="8" marL="4114800" algn="l">
              <a:lnSpc>
                <a:spcPct val="115000"/>
              </a:lnSpc>
              <a:spcBef>
                <a:spcPts val="0"/>
              </a:spcBef>
              <a:spcAft>
                <a:spcPts val="0"/>
              </a:spcAft>
              <a:buSzPts val="1900"/>
              <a:buChar char="■"/>
              <a:defRPr/>
            </a:lvl9pPr>
          </a:lstStyle>
          <a:p/>
        </p:txBody>
      </p:sp>
      <p:sp>
        <p:nvSpPr>
          <p:cNvPr id="171" name="Google Shape;171;g3a1f1d9d2c6_3_10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72" name="Shape 172"/>
        <p:cNvGrpSpPr/>
        <p:nvPr/>
      </p:nvGrpSpPr>
      <p:grpSpPr>
        <a:xfrm>
          <a:off x="0" y="0"/>
          <a:ext cx="0" cy="0"/>
          <a:chOff x="0" y="0"/>
          <a:chExt cx="0" cy="0"/>
        </a:xfrm>
      </p:grpSpPr>
      <p:sp>
        <p:nvSpPr>
          <p:cNvPr id="173" name="Google Shape;173;g3a1f1d9d2c6_3_107"/>
          <p:cNvSpPr txBox="1"/>
          <p:nvPr>
            <p:ph type="title"/>
          </p:nvPr>
        </p:nvSpPr>
        <p:spPr>
          <a:xfrm>
            <a:off x="415600" y="593367"/>
            <a:ext cx="11360700" cy="8175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p:txBody>
      </p:sp>
      <p:sp>
        <p:nvSpPr>
          <p:cNvPr id="174" name="Google Shape;174;g3a1f1d9d2c6_3_107"/>
          <p:cNvSpPr txBox="1"/>
          <p:nvPr>
            <p:ph idx="1" type="body"/>
          </p:nvPr>
        </p:nvSpPr>
        <p:spPr>
          <a:xfrm>
            <a:off x="415600" y="1562233"/>
            <a:ext cx="5333100" cy="4529700"/>
          </a:xfrm>
          <a:prstGeom prst="rect">
            <a:avLst/>
          </a:prstGeom>
          <a:noFill/>
          <a:ln>
            <a:noFill/>
          </a:ln>
        </p:spPr>
        <p:txBody>
          <a:bodyPr anchorCtr="0" anchor="t" bIns="121900" lIns="121900" spcFirstLastPara="1" rIns="121900" wrap="square" tIns="121900">
            <a:normAutofit/>
          </a:bodyPr>
          <a:lstStyle>
            <a:lvl1pPr indent="-349250" lvl="0" marL="457200" algn="l">
              <a:lnSpc>
                <a:spcPct val="115000"/>
              </a:lnSpc>
              <a:spcBef>
                <a:spcPts val="0"/>
              </a:spcBef>
              <a:spcAft>
                <a:spcPts val="0"/>
              </a:spcAft>
              <a:buSzPts val="1900"/>
              <a:buChar char="●"/>
              <a:defRPr sz="1900"/>
            </a:lvl1pPr>
            <a:lvl2pPr indent="-330200" lvl="1" marL="914400" algn="l">
              <a:lnSpc>
                <a:spcPct val="115000"/>
              </a:lnSpc>
              <a:spcBef>
                <a:spcPts val="0"/>
              </a:spcBef>
              <a:spcAft>
                <a:spcPts val="0"/>
              </a:spcAft>
              <a:buSzPts val="1600"/>
              <a:buChar char="○"/>
              <a:defRPr sz="1600"/>
            </a:lvl2pPr>
            <a:lvl3pPr indent="-330200" lvl="2" marL="1371600" algn="l">
              <a:lnSpc>
                <a:spcPct val="115000"/>
              </a:lnSpc>
              <a:spcBef>
                <a:spcPts val="0"/>
              </a:spcBef>
              <a:spcAft>
                <a:spcPts val="0"/>
              </a:spcAft>
              <a:buSzPts val="1600"/>
              <a:buChar char="■"/>
              <a:defRPr sz="1600"/>
            </a:lvl3pPr>
            <a:lvl4pPr indent="-330200" lvl="3" marL="1828800" algn="l">
              <a:lnSpc>
                <a:spcPct val="115000"/>
              </a:lnSpc>
              <a:spcBef>
                <a:spcPts val="0"/>
              </a:spcBef>
              <a:spcAft>
                <a:spcPts val="0"/>
              </a:spcAft>
              <a:buSzPts val="1600"/>
              <a:buChar char="●"/>
              <a:defRPr sz="1600"/>
            </a:lvl4pPr>
            <a:lvl5pPr indent="-330200" lvl="4" marL="2286000" algn="l">
              <a:lnSpc>
                <a:spcPct val="115000"/>
              </a:lnSpc>
              <a:spcBef>
                <a:spcPts val="0"/>
              </a:spcBef>
              <a:spcAft>
                <a:spcPts val="0"/>
              </a:spcAft>
              <a:buSzPts val="1600"/>
              <a:buChar char="○"/>
              <a:defRPr sz="1600"/>
            </a:lvl5pPr>
            <a:lvl6pPr indent="-330200" lvl="5" marL="2743200" algn="l">
              <a:lnSpc>
                <a:spcPct val="115000"/>
              </a:lnSpc>
              <a:spcBef>
                <a:spcPts val="0"/>
              </a:spcBef>
              <a:spcAft>
                <a:spcPts val="0"/>
              </a:spcAft>
              <a:buSzPts val="1600"/>
              <a:buChar char="■"/>
              <a:defRPr sz="1600"/>
            </a:lvl6pPr>
            <a:lvl7pPr indent="-330200" lvl="6" marL="3200400" algn="l">
              <a:lnSpc>
                <a:spcPct val="115000"/>
              </a:lnSpc>
              <a:spcBef>
                <a:spcPts val="0"/>
              </a:spcBef>
              <a:spcAft>
                <a:spcPts val="0"/>
              </a:spcAft>
              <a:buSzPts val="1600"/>
              <a:buChar char="●"/>
              <a:defRPr sz="1600"/>
            </a:lvl7pPr>
            <a:lvl8pPr indent="-330200" lvl="7" marL="3657600" algn="l">
              <a:lnSpc>
                <a:spcPct val="115000"/>
              </a:lnSpc>
              <a:spcBef>
                <a:spcPts val="0"/>
              </a:spcBef>
              <a:spcAft>
                <a:spcPts val="0"/>
              </a:spcAft>
              <a:buSzPts val="1600"/>
              <a:buChar char="○"/>
              <a:defRPr sz="1600"/>
            </a:lvl8pPr>
            <a:lvl9pPr indent="-330200" lvl="8" marL="4114800" algn="l">
              <a:lnSpc>
                <a:spcPct val="115000"/>
              </a:lnSpc>
              <a:spcBef>
                <a:spcPts val="0"/>
              </a:spcBef>
              <a:spcAft>
                <a:spcPts val="0"/>
              </a:spcAft>
              <a:buSzPts val="1600"/>
              <a:buChar char="■"/>
              <a:defRPr sz="1600"/>
            </a:lvl9pPr>
          </a:lstStyle>
          <a:p/>
        </p:txBody>
      </p:sp>
      <p:sp>
        <p:nvSpPr>
          <p:cNvPr id="175" name="Google Shape;175;g3a1f1d9d2c6_3_107"/>
          <p:cNvSpPr txBox="1"/>
          <p:nvPr>
            <p:ph idx="2" type="body"/>
          </p:nvPr>
        </p:nvSpPr>
        <p:spPr>
          <a:xfrm>
            <a:off x="6443200" y="1562233"/>
            <a:ext cx="5333100" cy="4529700"/>
          </a:xfrm>
          <a:prstGeom prst="rect">
            <a:avLst/>
          </a:prstGeom>
          <a:noFill/>
          <a:ln>
            <a:noFill/>
          </a:ln>
        </p:spPr>
        <p:txBody>
          <a:bodyPr anchorCtr="0" anchor="t" bIns="121900" lIns="121900" spcFirstLastPara="1" rIns="121900" wrap="square" tIns="121900">
            <a:normAutofit/>
          </a:bodyPr>
          <a:lstStyle>
            <a:lvl1pPr indent="-349250" lvl="0" marL="457200" algn="l">
              <a:lnSpc>
                <a:spcPct val="115000"/>
              </a:lnSpc>
              <a:spcBef>
                <a:spcPts val="0"/>
              </a:spcBef>
              <a:spcAft>
                <a:spcPts val="0"/>
              </a:spcAft>
              <a:buSzPts val="1900"/>
              <a:buChar char="●"/>
              <a:defRPr sz="1900"/>
            </a:lvl1pPr>
            <a:lvl2pPr indent="-330200" lvl="1" marL="914400" algn="l">
              <a:lnSpc>
                <a:spcPct val="115000"/>
              </a:lnSpc>
              <a:spcBef>
                <a:spcPts val="0"/>
              </a:spcBef>
              <a:spcAft>
                <a:spcPts val="0"/>
              </a:spcAft>
              <a:buSzPts val="1600"/>
              <a:buChar char="○"/>
              <a:defRPr sz="1600"/>
            </a:lvl2pPr>
            <a:lvl3pPr indent="-330200" lvl="2" marL="1371600" algn="l">
              <a:lnSpc>
                <a:spcPct val="115000"/>
              </a:lnSpc>
              <a:spcBef>
                <a:spcPts val="0"/>
              </a:spcBef>
              <a:spcAft>
                <a:spcPts val="0"/>
              </a:spcAft>
              <a:buSzPts val="1600"/>
              <a:buChar char="■"/>
              <a:defRPr sz="1600"/>
            </a:lvl3pPr>
            <a:lvl4pPr indent="-330200" lvl="3" marL="1828800" algn="l">
              <a:lnSpc>
                <a:spcPct val="115000"/>
              </a:lnSpc>
              <a:spcBef>
                <a:spcPts val="0"/>
              </a:spcBef>
              <a:spcAft>
                <a:spcPts val="0"/>
              </a:spcAft>
              <a:buSzPts val="1600"/>
              <a:buChar char="●"/>
              <a:defRPr sz="1600"/>
            </a:lvl4pPr>
            <a:lvl5pPr indent="-330200" lvl="4" marL="2286000" algn="l">
              <a:lnSpc>
                <a:spcPct val="115000"/>
              </a:lnSpc>
              <a:spcBef>
                <a:spcPts val="0"/>
              </a:spcBef>
              <a:spcAft>
                <a:spcPts val="0"/>
              </a:spcAft>
              <a:buSzPts val="1600"/>
              <a:buChar char="○"/>
              <a:defRPr sz="1600"/>
            </a:lvl5pPr>
            <a:lvl6pPr indent="-330200" lvl="5" marL="2743200" algn="l">
              <a:lnSpc>
                <a:spcPct val="115000"/>
              </a:lnSpc>
              <a:spcBef>
                <a:spcPts val="0"/>
              </a:spcBef>
              <a:spcAft>
                <a:spcPts val="0"/>
              </a:spcAft>
              <a:buSzPts val="1600"/>
              <a:buChar char="■"/>
              <a:defRPr sz="1600"/>
            </a:lvl6pPr>
            <a:lvl7pPr indent="-330200" lvl="6" marL="3200400" algn="l">
              <a:lnSpc>
                <a:spcPct val="115000"/>
              </a:lnSpc>
              <a:spcBef>
                <a:spcPts val="0"/>
              </a:spcBef>
              <a:spcAft>
                <a:spcPts val="0"/>
              </a:spcAft>
              <a:buSzPts val="1600"/>
              <a:buChar char="●"/>
              <a:defRPr sz="1600"/>
            </a:lvl7pPr>
            <a:lvl8pPr indent="-330200" lvl="7" marL="3657600" algn="l">
              <a:lnSpc>
                <a:spcPct val="115000"/>
              </a:lnSpc>
              <a:spcBef>
                <a:spcPts val="0"/>
              </a:spcBef>
              <a:spcAft>
                <a:spcPts val="0"/>
              </a:spcAft>
              <a:buSzPts val="1600"/>
              <a:buChar char="○"/>
              <a:defRPr sz="1600"/>
            </a:lvl8pPr>
            <a:lvl9pPr indent="-330200" lvl="8" marL="4114800" algn="l">
              <a:lnSpc>
                <a:spcPct val="115000"/>
              </a:lnSpc>
              <a:spcBef>
                <a:spcPts val="0"/>
              </a:spcBef>
              <a:spcAft>
                <a:spcPts val="0"/>
              </a:spcAft>
              <a:buSzPts val="1600"/>
              <a:buChar char="■"/>
              <a:defRPr sz="1600"/>
            </a:lvl9pPr>
          </a:lstStyle>
          <a:p/>
        </p:txBody>
      </p:sp>
      <p:sp>
        <p:nvSpPr>
          <p:cNvPr id="176" name="Google Shape;176;g3a1f1d9d2c6_3_10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77" name="Shape 177"/>
        <p:cNvGrpSpPr/>
        <p:nvPr/>
      </p:nvGrpSpPr>
      <p:grpSpPr>
        <a:xfrm>
          <a:off x="0" y="0"/>
          <a:ext cx="0" cy="0"/>
          <a:chOff x="0" y="0"/>
          <a:chExt cx="0" cy="0"/>
        </a:xfrm>
      </p:grpSpPr>
      <p:sp>
        <p:nvSpPr>
          <p:cNvPr id="178" name="Google Shape;178;g3a1f1d9d2c6_3_112"/>
          <p:cNvSpPr txBox="1"/>
          <p:nvPr>
            <p:ph type="title"/>
          </p:nvPr>
        </p:nvSpPr>
        <p:spPr>
          <a:xfrm>
            <a:off x="415600" y="593367"/>
            <a:ext cx="11360700" cy="8175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000"/>
              <a:buNone/>
              <a:defRPr/>
            </a:lvl1pPr>
            <a:lvl2pPr lvl="1" algn="l">
              <a:lnSpc>
                <a:spcPct val="100000"/>
              </a:lnSpc>
              <a:spcBef>
                <a:spcPts val="0"/>
              </a:spcBef>
              <a:spcAft>
                <a:spcPts val="0"/>
              </a:spcAft>
              <a:buSzPts val="4000"/>
              <a:buNone/>
              <a:defRPr/>
            </a:lvl2pPr>
            <a:lvl3pPr lvl="2" algn="l">
              <a:lnSpc>
                <a:spcPct val="100000"/>
              </a:lnSpc>
              <a:spcBef>
                <a:spcPts val="0"/>
              </a:spcBef>
              <a:spcAft>
                <a:spcPts val="0"/>
              </a:spcAft>
              <a:buSzPts val="4000"/>
              <a:buNone/>
              <a:defRPr/>
            </a:lvl3pPr>
            <a:lvl4pPr lvl="3" algn="l">
              <a:lnSpc>
                <a:spcPct val="100000"/>
              </a:lnSpc>
              <a:spcBef>
                <a:spcPts val="0"/>
              </a:spcBef>
              <a:spcAft>
                <a:spcPts val="0"/>
              </a:spcAft>
              <a:buSzPts val="4000"/>
              <a:buNone/>
              <a:defRPr/>
            </a:lvl4pPr>
            <a:lvl5pPr lvl="4" algn="l">
              <a:lnSpc>
                <a:spcPct val="100000"/>
              </a:lnSpc>
              <a:spcBef>
                <a:spcPts val="0"/>
              </a:spcBef>
              <a:spcAft>
                <a:spcPts val="0"/>
              </a:spcAft>
              <a:buSzPts val="4000"/>
              <a:buNone/>
              <a:defRPr/>
            </a:lvl5pPr>
            <a:lvl6pPr lvl="5" algn="l">
              <a:lnSpc>
                <a:spcPct val="100000"/>
              </a:lnSpc>
              <a:spcBef>
                <a:spcPts val="0"/>
              </a:spcBef>
              <a:spcAft>
                <a:spcPts val="0"/>
              </a:spcAft>
              <a:buSzPts val="4000"/>
              <a:buNone/>
              <a:defRPr/>
            </a:lvl6pPr>
            <a:lvl7pPr lvl="6" algn="l">
              <a:lnSpc>
                <a:spcPct val="100000"/>
              </a:lnSpc>
              <a:spcBef>
                <a:spcPts val="0"/>
              </a:spcBef>
              <a:spcAft>
                <a:spcPts val="0"/>
              </a:spcAft>
              <a:buSzPts val="4000"/>
              <a:buNone/>
              <a:defRPr/>
            </a:lvl7pPr>
            <a:lvl8pPr lvl="7" algn="l">
              <a:lnSpc>
                <a:spcPct val="100000"/>
              </a:lnSpc>
              <a:spcBef>
                <a:spcPts val="0"/>
              </a:spcBef>
              <a:spcAft>
                <a:spcPts val="0"/>
              </a:spcAft>
              <a:buSzPts val="4000"/>
              <a:buNone/>
              <a:defRPr/>
            </a:lvl8pPr>
            <a:lvl9pPr lvl="8" algn="l">
              <a:lnSpc>
                <a:spcPct val="100000"/>
              </a:lnSpc>
              <a:spcBef>
                <a:spcPts val="0"/>
              </a:spcBef>
              <a:spcAft>
                <a:spcPts val="0"/>
              </a:spcAft>
              <a:buSzPts val="4000"/>
              <a:buNone/>
              <a:defRPr/>
            </a:lvl9pPr>
          </a:lstStyle>
          <a:p/>
        </p:txBody>
      </p:sp>
      <p:sp>
        <p:nvSpPr>
          <p:cNvPr id="179" name="Google Shape;179;g3a1f1d9d2c6_3_11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80" name="Shape 180"/>
        <p:cNvGrpSpPr/>
        <p:nvPr/>
      </p:nvGrpSpPr>
      <p:grpSpPr>
        <a:xfrm>
          <a:off x="0" y="0"/>
          <a:ext cx="0" cy="0"/>
          <a:chOff x="0" y="0"/>
          <a:chExt cx="0" cy="0"/>
        </a:xfrm>
      </p:grpSpPr>
      <p:sp>
        <p:nvSpPr>
          <p:cNvPr id="181" name="Google Shape;181;g3a1f1d9d2c6_3_115"/>
          <p:cNvSpPr txBox="1"/>
          <p:nvPr>
            <p:ph type="title"/>
          </p:nvPr>
        </p:nvSpPr>
        <p:spPr>
          <a:xfrm>
            <a:off x="415600" y="740800"/>
            <a:ext cx="3744000" cy="10077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SzPts val="3200"/>
              <a:buNone/>
              <a:defRPr sz="3200"/>
            </a:lvl1pPr>
            <a:lvl2pPr lvl="1" algn="l">
              <a:lnSpc>
                <a:spcPct val="100000"/>
              </a:lnSpc>
              <a:spcBef>
                <a:spcPts val="0"/>
              </a:spcBef>
              <a:spcAft>
                <a:spcPts val="0"/>
              </a:spcAft>
              <a:buSzPts val="3200"/>
              <a:buNone/>
              <a:defRPr sz="3200"/>
            </a:lvl2pPr>
            <a:lvl3pPr lvl="2" algn="l">
              <a:lnSpc>
                <a:spcPct val="100000"/>
              </a:lnSpc>
              <a:spcBef>
                <a:spcPts val="0"/>
              </a:spcBef>
              <a:spcAft>
                <a:spcPts val="0"/>
              </a:spcAft>
              <a:buSzPts val="3200"/>
              <a:buNone/>
              <a:defRPr sz="3200"/>
            </a:lvl3pPr>
            <a:lvl4pPr lvl="3" algn="l">
              <a:lnSpc>
                <a:spcPct val="100000"/>
              </a:lnSpc>
              <a:spcBef>
                <a:spcPts val="0"/>
              </a:spcBef>
              <a:spcAft>
                <a:spcPts val="0"/>
              </a:spcAft>
              <a:buSzPts val="3200"/>
              <a:buNone/>
              <a:defRPr sz="3200"/>
            </a:lvl4pPr>
            <a:lvl5pPr lvl="4" algn="l">
              <a:lnSpc>
                <a:spcPct val="100000"/>
              </a:lnSpc>
              <a:spcBef>
                <a:spcPts val="0"/>
              </a:spcBef>
              <a:spcAft>
                <a:spcPts val="0"/>
              </a:spcAft>
              <a:buSzPts val="3200"/>
              <a:buNone/>
              <a:defRPr sz="3200"/>
            </a:lvl5pPr>
            <a:lvl6pPr lvl="5" algn="l">
              <a:lnSpc>
                <a:spcPct val="100000"/>
              </a:lnSpc>
              <a:spcBef>
                <a:spcPts val="0"/>
              </a:spcBef>
              <a:spcAft>
                <a:spcPts val="0"/>
              </a:spcAft>
              <a:buSzPts val="3200"/>
              <a:buNone/>
              <a:defRPr sz="3200"/>
            </a:lvl6pPr>
            <a:lvl7pPr lvl="6" algn="l">
              <a:lnSpc>
                <a:spcPct val="100000"/>
              </a:lnSpc>
              <a:spcBef>
                <a:spcPts val="0"/>
              </a:spcBef>
              <a:spcAft>
                <a:spcPts val="0"/>
              </a:spcAft>
              <a:buSzPts val="3200"/>
              <a:buNone/>
              <a:defRPr sz="3200"/>
            </a:lvl7pPr>
            <a:lvl8pPr lvl="7" algn="l">
              <a:lnSpc>
                <a:spcPct val="100000"/>
              </a:lnSpc>
              <a:spcBef>
                <a:spcPts val="0"/>
              </a:spcBef>
              <a:spcAft>
                <a:spcPts val="0"/>
              </a:spcAft>
              <a:buSzPts val="3200"/>
              <a:buNone/>
              <a:defRPr sz="3200"/>
            </a:lvl8pPr>
            <a:lvl9pPr lvl="8" algn="l">
              <a:lnSpc>
                <a:spcPct val="100000"/>
              </a:lnSpc>
              <a:spcBef>
                <a:spcPts val="0"/>
              </a:spcBef>
              <a:spcAft>
                <a:spcPts val="0"/>
              </a:spcAft>
              <a:buSzPts val="3200"/>
              <a:buNone/>
              <a:defRPr sz="3200"/>
            </a:lvl9pPr>
          </a:lstStyle>
          <a:p/>
        </p:txBody>
      </p:sp>
      <p:sp>
        <p:nvSpPr>
          <p:cNvPr id="182" name="Google Shape;182;g3a1f1d9d2c6_3_115"/>
          <p:cNvSpPr txBox="1"/>
          <p:nvPr>
            <p:ph idx="1" type="body"/>
          </p:nvPr>
        </p:nvSpPr>
        <p:spPr>
          <a:xfrm>
            <a:off x="415600" y="1852800"/>
            <a:ext cx="3744000" cy="4239300"/>
          </a:xfrm>
          <a:prstGeom prst="rect">
            <a:avLst/>
          </a:prstGeom>
          <a:noFill/>
          <a:ln>
            <a:noFill/>
          </a:ln>
        </p:spPr>
        <p:txBody>
          <a:bodyPr anchorCtr="0" anchor="t" bIns="121900" lIns="121900" spcFirstLastPara="1" rIns="121900" wrap="square" tIns="121900">
            <a:normAutofit/>
          </a:bodyPr>
          <a:lstStyle>
            <a:lvl1pPr indent="-330200" lvl="0" marL="457200" algn="l">
              <a:lnSpc>
                <a:spcPct val="115000"/>
              </a:lnSpc>
              <a:spcBef>
                <a:spcPts val="0"/>
              </a:spcBef>
              <a:spcAft>
                <a:spcPts val="0"/>
              </a:spcAft>
              <a:buSzPts val="1600"/>
              <a:buChar char="●"/>
              <a:defRPr sz="1600"/>
            </a:lvl1pPr>
            <a:lvl2pPr indent="-330200" lvl="1" marL="914400" algn="l">
              <a:lnSpc>
                <a:spcPct val="115000"/>
              </a:lnSpc>
              <a:spcBef>
                <a:spcPts val="0"/>
              </a:spcBef>
              <a:spcAft>
                <a:spcPts val="0"/>
              </a:spcAft>
              <a:buSzPts val="1600"/>
              <a:buChar char="○"/>
              <a:defRPr sz="1600"/>
            </a:lvl2pPr>
            <a:lvl3pPr indent="-330200" lvl="2" marL="1371600" algn="l">
              <a:lnSpc>
                <a:spcPct val="115000"/>
              </a:lnSpc>
              <a:spcBef>
                <a:spcPts val="0"/>
              </a:spcBef>
              <a:spcAft>
                <a:spcPts val="0"/>
              </a:spcAft>
              <a:buSzPts val="1600"/>
              <a:buChar char="■"/>
              <a:defRPr sz="1600"/>
            </a:lvl3pPr>
            <a:lvl4pPr indent="-330200" lvl="3" marL="1828800" algn="l">
              <a:lnSpc>
                <a:spcPct val="115000"/>
              </a:lnSpc>
              <a:spcBef>
                <a:spcPts val="0"/>
              </a:spcBef>
              <a:spcAft>
                <a:spcPts val="0"/>
              </a:spcAft>
              <a:buSzPts val="1600"/>
              <a:buChar char="●"/>
              <a:defRPr sz="1600"/>
            </a:lvl4pPr>
            <a:lvl5pPr indent="-330200" lvl="4" marL="2286000" algn="l">
              <a:lnSpc>
                <a:spcPct val="115000"/>
              </a:lnSpc>
              <a:spcBef>
                <a:spcPts val="0"/>
              </a:spcBef>
              <a:spcAft>
                <a:spcPts val="0"/>
              </a:spcAft>
              <a:buSzPts val="1600"/>
              <a:buChar char="○"/>
              <a:defRPr sz="1600"/>
            </a:lvl5pPr>
            <a:lvl6pPr indent="-330200" lvl="5" marL="2743200" algn="l">
              <a:lnSpc>
                <a:spcPct val="115000"/>
              </a:lnSpc>
              <a:spcBef>
                <a:spcPts val="0"/>
              </a:spcBef>
              <a:spcAft>
                <a:spcPts val="0"/>
              </a:spcAft>
              <a:buSzPts val="1600"/>
              <a:buChar char="■"/>
              <a:defRPr sz="1600"/>
            </a:lvl6pPr>
            <a:lvl7pPr indent="-330200" lvl="6" marL="3200400" algn="l">
              <a:lnSpc>
                <a:spcPct val="115000"/>
              </a:lnSpc>
              <a:spcBef>
                <a:spcPts val="0"/>
              </a:spcBef>
              <a:spcAft>
                <a:spcPts val="0"/>
              </a:spcAft>
              <a:buSzPts val="1600"/>
              <a:buChar char="●"/>
              <a:defRPr sz="1600"/>
            </a:lvl7pPr>
            <a:lvl8pPr indent="-330200" lvl="7" marL="3657600" algn="l">
              <a:lnSpc>
                <a:spcPct val="115000"/>
              </a:lnSpc>
              <a:spcBef>
                <a:spcPts val="0"/>
              </a:spcBef>
              <a:spcAft>
                <a:spcPts val="0"/>
              </a:spcAft>
              <a:buSzPts val="1600"/>
              <a:buChar char="○"/>
              <a:defRPr sz="1600"/>
            </a:lvl8pPr>
            <a:lvl9pPr indent="-330200" lvl="8" marL="4114800" algn="l">
              <a:lnSpc>
                <a:spcPct val="115000"/>
              </a:lnSpc>
              <a:spcBef>
                <a:spcPts val="0"/>
              </a:spcBef>
              <a:spcAft>
                <a:spcPts val="0"/>
              </a:spcAft>
              <a:buSzPts val="1600"/>
              <a:buChar char="■"/>
              <a:defRPr sz="1600"/>
            </a:lvl9pPr>
          </a:lstStyle>
          <a:p/>
        </p:txBody>
      </p:sp>
      <p:sp>
        <p:nvSpPr>
          <p:cNvPr id="183" name="Google Shape;183;g3a1f1d9d2c6_3_115"/>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84" name="Shape 184"/>
        <p:cNvGrpSpPr/>
        <p:nvPr/>
      </p:nvGrpSpPr>
      <p:grpSpPr>
        <a:xfrm>
          <a:off x="0" y="0"/>
          <a:ext cx="0" cy="0"/>
          <a:chOff x="0" y="0"/>
          <a:chExt cx="0" cy="0"/>
        </a:xfrm>
      </p:grpSpPr>
      <p:sp>
        <p:nvSpPr>
          <p:cNvPr id="185" name="Google Shape;185;g3a1f1d9d2c6_3_119"/>
          <p:cNvSpPr txBox="1"/>
          <p:nvPr>
            <p:ph type="title"/>
          </p:nvPr>
        </p:nvSpPr>
        <p:spPr>
          <a:xfrm>
            <a:off x="653667" y="701800"/>
            <a:ext cx="7472100" cy="5454300"/>
          </a:xfrm>
          <a:prstGeom prst="rect">
            <a:avLst/>
          </a:prstGeom>
          <a:noFill/>
          <a:ln>
            <a:noFill/>
          </a:ln>
        </p:spPr>
        <p:txBody>
          <a:bodyPr anchorCtr="0" anchor="ctr" bIns="121900" lIns="121900" spcFirstLastPara="1" rIns="121900" wrap="square" tIns="121900">
            <a:normAutofit/>
          </a:bodyPr>
          <a:lstStyle>
            <a:lvl1pPr lvl="0" algn="l">
              <a:lnSpc>
                <a:spcPct val="100000"/>
              </a:lnSpc>
              <a:spcBef>
                <a:spcPts val="0"/>
              </a:spcBef>
              <a:spcAft>
                <a:spcPts val="0"/>
              </a:spcAft>
              <a:buClr>
                <a:schemeClr val="accent1"/>
              </a:buClr>
              <a:buSzPts val="7200"/>
              <a:buNone/>
              <a:defRPr sz="7200">
                <a:solidFill>
                  <a:schemeClr val="accent1"/>
                </a:solidFill>
              </a:defRPr>
            </a:lvl1pPr>
            <a:lvl2pPr lvl="1" algn="l">
              <a:lnSpc>
                <a:spcPct val="100000"/>
              </a:lnSpc>
              <a:spcBef>
                <a:spcPts val="0"/>
              </a:spcBef>
              <a:spcAft>
                <a:spcPts val="0"/>
              </a:spcAft>
              <a:buClr>
                <a:schemeClr val="accent1"/>
              </a:buClr>
              <a:buSzPts val="7200"/>
              <a:buNone/>
              <a:defRPr sz="7200">
                <a:solidFill>
                  <a:schemeClr val="accent1"/>
                </a:solidFill>
              </a:defRPr>
            </a:lvl2pPr>
            <a:lvl3pPr lvl="2" algn="l">
              <a:lnSpc>
                <a:spcPct val="100000"/>
              </a:lnSpc>
              <a:spcBef>
                <a:spcPts val="0"/>
              </a:spcBef>
              <a:spcAft>
                <a:spcPts val="0"/>
              </a:spcAft>
              <a:buClr>
                <a:schemeClr val="accent1"/>
              </a:buClr>
              <a:buSzPts val="7200"/>
              <a:buNone/>
              <a:defRPr sz="7200">
                <a:solidFill>
                  <a:schemeClr val="accent1"/>
                </a:solidFill>
              </a:defRPr>
            </a:lvl3pPr>
            <a:lvl4pPr lvl="3" algn="l">
              <a:lnSpc>
                <a:spcPct val="100000"/>
              </a:lnSpc>
              <a:spcBef>
                <a:spcPts val="0"/>
              </a:spcBef>
              <a:spcAft>
                <a:spcPts val="0"/>
              </a:spcAft>
              <a:buClr>
                <a:schemeClr val="accent1"/>
              </a:buClr>
              <a:buSzPts val="7200"/>
              <a:buNone/>
              <a:defRPr sz="7200">
                <a:solidFill>
                  <a:schemeClr val="accent1"/>
                </a:solidFill>
              </a:defRPr>
            </a:lvl4pPr>
            <a:lvl5pPr lvl="4" algn="l">
              <a:lnSpc>
                <a:spcPct val="100000"/>
              </a:lnSpc>
              <a:spcBef>
                <a:spcPts val="0"/>
              </a:spcBef>
              <a:spcAft>
                <a:spcPts val="0"/>
              </a:spcAft>
              <a:buClr>
                <a:schemeClr val="accent1"/>
              </a:buClr>
              <a:buSzPts val="7200"/>
              <a:buNone/>
              <a:defRPr sz="7200">
                <a:solidFill>
                  <a:schemeClr val="accent1"/>
                </a:solidFill>
              </a:defRPr>
            </a:lvl5pPr>
            <a:lvl6pPr lvl="5" algn="l">
              <a:lnSpc>
                <a:spcPct val="100000"/>
              </a:lnSpc>
              <a:spcBef>
                <a:spcPts val="0"/>
              </a:spcBef>
              <a:spcAft>
                <a:spcPts val="0"/>
              </a:spcAft>
              <a:buClr>
                <a:schemeClr val="accent1"/>
              </a:buClr>
              <a:buSzPts val="7200"/>
              <a:buNone/>
              <a:defRPr sz="7200">
                <a:solidFill>
                  <a:schemeClr val="accent1"/>
                </a:solidFill>
              </a:defRPr>
            </a:lvl6pPr>
            <a:lvl7pPr lvl="6" algn="l">
              <a:lnSpc>
                <a:spcPct val="100000"/>
              </a:lnSpc>
              <a:spcBef>
                <a:spcPts val="0"/>
              </a:spcBef>
              <a:spcAft>
                <a:spcPts val="0"/>
              </a:spcAft>
              <a:buClr>
                <a:schemeClr val="accent1"/>
              </a:buClr>
              <a:buSzPts val="7200"/>
              <a:buNone/>
              <a:defRPr sz="7200">
                <a:solidFill>
                  <a:schemeClr val="accent1"/>
                </a:solidFill>
              </a:defRPr>
            </a:lvl7pPr>
            <a:lvl8pPr lvl="7" algn="l">
              <a:lnSpc>
                <a:spcPct val="100000"/>
              </a:lnSpc>
              <a:spcBef>
                <a:spcPts val="0"/>
              </a:spcBef>
              <a:spcAft>
                <a:spcPts val="0"/>
              </a:spcAft>
              <a:buClr>
                <a:schemeClr val="accent1"/>
              </a:buClr>
              <a:buSzPts val="7200"/>
              <a:buNone/>
              <a:defRPr sz="7200">
                <a:solidFill>
                  <a:schemeClr val="accent1"/>
                </a:solidFill>
              </a:defRPr>
            </a:lvl8pPr>
            <a:lvl9pPr lvl="8" algn="l">
              <a:lnSpc>
                <a:spcPct val="100000"/>
              </a:lnSpc>
              <a:spcBef>
                <a:spcPts val="0"/>
              </a:spcBef>
              <a:spcAft>
                <a:spcPts val="0"/>
              </a:spcAft>
              <a:buClr>
                <a:schemeClr val="accent1"/>
              </a:buClr>
              <a:buSzPts val="7200"/>
              <a:buNone/>
              <a:defRPr sz="7200">
                <a:solidFill>
                  <a:schemeClr val="accent1"/>
                </a:solidFill>
              </a:defRPr>
            </a:lvl9pPr>
          </a:lstStyle>
          <a:p/>
        </p:txBody>
      </p:sp>
      <p:sp>
        <p:nvSpPr>
          <p:cNvPr id="186" name="Google Shape;186;g3a1f1d9d2c6_3_11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87" name="Shape 187"/>
        <p:cNvGrpSpPr/>
        <p:nvPr/>
      </p:nvGrpSpPr>
      <p:grpSpPr>
        <a:xfrm>
          <a:off x="0" y="0"/>
          <a:ext cx="0" cy="0"/>
          <a:chOff x="0" y="0"/>
          <a:chExt cx="0" cy="0"/>
        </a:xfrm>
      </p:grpSpPr>
      <p:sp>
        <p:nvSpPr>
          <p:cNvPr id="188" name="Google Shape;188;g3a1f1d9d2c6_3_122"/>
          <p:cNvSpPr/>
          <p:nvPr/>
        </p:nvSpPr>
        <p:spPr>
          <a:xfrm>
            <a:off x="6096000" y="-33"/>
            <a:ext cx="60960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cxnSp>
        <p:nvCxnSpPr>
          <p:cNvPr id="189" name="Google Shape;189;g3a1f1d9d2c6_3_122"/>
          <p:cNvCxnSpPr/>
          <p:nvPr/>
        </p:nvCxnSpPr>
        <p:spPr>
          <a:xfrm>
            <a:off x="6706233" y="5994000"/>
            <a:ext cx="915300" cy="0"/>
          </a:xfrm>
          <a:prstGeom prst="straightConnector1">
            <a:avLst/>
          </a:prstGeom>
          <a:noFill/>
          <a:ln cap="flat" cmpd="sng" w="25400">
            <a:solidFill>
              <a:schemeClr val="lt2"/>
            </a:solidFill>
            <a:prstDash val="solid"/>
            <a:round/>
            <a:headEnd len="sm" w="sm" type="none"/>
            <a:tailEnd len="sm" w="sm" type="none"/>
          </a:ln>
        </p:spPr>
      </p:cxnSp>
      <p:sp>
        <p:nvSpPr>
          <p:cNvPr id="190" name="Google Shape;190;g3a1f1d9d2c6_3_122"/>
          <p:cNvSpPr txBox="1"/>
          <p:nvPr>
            <p:ph type="title"/>
          </p:nvPr>
        </p:nvSpPr>
        <p:spPr>
          <a:xfrm>
            <a:off x="354000" y="1843133"/>
            <a:ext cx="5393700" cy="1777500"/>
          </a:xfrm>
          <a:prstGeom prst="rect">
            <a:avLst/>
          </a:prstGeom>
          <a:noFill/>
          <a:ln>
            <a:noFill/>
          </a:ln>
        </p:spPr>
        <p:txBody>
          <a:bodyPr anchorCtr="0" anchor="b" bIns="121900" lIns="121900" spcFirstLastPara="1" rIns="121900" wrap="square" tIns="121900">
            <a:normAutofit/>
          </a:bodyPr>
          <a:lstStyle>
            <a:lvl1pPr lvl="0" algn="ctr">
              <a:lnSpc>
                <a:spcPct val="100000"/>
              </a:lnSpc>
              <a:spcBef>
                <a:spcPts val="0"/>
              </a:spcBef>
              <a:spcAft>
                <a:spcPts val="0"/>
              </a:spcAft>
              <a:buClr>
                <a:schemeClr val="lt2"/>
              </a:buClr>
              <a:buSzPts val="5600"/>
              <a:buNone/>
              <a:defRPr sz="5600">
                <a:solidFill>
                  <a:schemeClr val="lt2"/>
                </a:solidFill>
              </a:defRPr>
            </a:lvl1pPr>
            <a:lvl2pPr lvl="1" algn="ctr">
              <a:lnSpc>
                <a:spcPct val="100000"/>
              </a:lnSpc>
              <a:spcBef>
                <a:spcPts val="0"/>
              </a:spcBef>
              <a:spcAft>
                <a:spcPts val="0"/>
              </a:spcAft>
              <a:buClr>
                <a:schemeClr val="lt2"/>
              </a:buClr>
              <a:buSzPts val="5600"/>
              <a:buNone/>
              <a:defRPr sz="5600">
                <a:solidFill>
                  <a:schemeClr val="lt2"/>
                </a:solidFill>
              </a:defRPr>
            </a:lvl2pPr>
            <a:lvl3pPr lvl="2" algn="ctr">
              <a:lnSpc>
                <a:spcPct val="100000"/>
              </a:lnSpc>
              <a:spcBef>
                <a:spcPts val="0"/>
              </a:spcBef>
              <a:spcAft>
                <a:spcPts val="0"/>
              </a:spcAft>
              <a:buClr>
                <a:schemeClr val="lt2"/>
              </a:buClr>
              <a:buSzPts val="5600"/>
              <a:buNone/>
              <a:defRPr sz="5600">
                <a:solidFill>
                  <a:schemeClr val="lt2"/>
                </a:solidFill>
              </a:defRPr>
            </a:lvl3pPr>
            <a:lvl4pPr lvl="3" algn="ctr">
              <a:lnSpc>
                <a:spcPct val="100000"/>
              </a:lnSpc>
              <a:spcBef>
                <a:spcPts val="0"/>
              </a:spcBef>
              <a:spcAft>
                <a:spcPts val="0"/>
              </a:spcAft>
              <a:buClr>
                <a:schemeClr val="lt2"/>
              </a:buClr>
              <a:buSzPts val="5600"/>
              <a:buNone/>
              <a:defRPr sz="5600">
                <a:solidFill>
                  <a:schemeClr val="lt2"/>
                </a:solidFill>
              </a:defRPr>
            </a:lvl4pPr>
            <a:lvl5pPr lvl="4" algn="ctr">
              <a:lnSpc>
                <a:spcPct val="100000"/>
              </a:lnSpc>
              <a:spcBef>
                <a:spcPts val="0"/>
              </a:spcBef>
              <a:spcAft>
                <a:spcPts val="0"/>
              </a:spcAft>
              <a:buClr>
                <a:schemeClr val="lt2"/>
              </a:buClr>
              <a:buSzPts val="5600"/>
              <a:buNone/>
              <a:defRPr sz="5600">
                <a:solidFill>
                  <a:schemeClr val="lt2"/>
                </a:solidFill>
              </a:defRPr>
            </a:lvl5pPr>
            <a:lvl6pPr lvl="5" algn="ctr">
              <a:lnSpc>
                <a:spcPct val="100000"/>
              </a:lnSpc>
              <a:spcBef>
                <a:spcPts val="0"/>
              </a:spcBef>
              <a:spcAft>
                <a:spcPts val="0"/>
              </a:spcAft>
              <a:buClr>
                <a:schemeClr val="lt2"/>
              </a:buClr>
              <a:buSzPts val="5600"/>
              <a:buNone/>
              <a:defRPr sz="5600">
                <a:solidFill>
                  <a:schemeClr val="lt2"/>
                </a:solidFill>
              </a:defRPr>
            </a:lvl6pPr>
            <a:lvl7pPr lvl="6" algn="ctr">
              <a:lnSpc>
                <a:spcPct val="100000"/>
              </a:lnSpc>
              <a:spcBef>
                <a:spcPts val="0"/>
              </a:spcBef>
              <a:spcAft>
                <a:spcPts val="0"/>
              </a:spcAft>
              <a:buClr>
                <a:schemeClr val="lt2"/>
              </a:buClr>
              <a:buSzPts val="5600"/>
              <a:buNone/>
              <a:defRPr sz="5600">
                <a:solidFill>
                  <a:schemeClr val="lt2"/>
                </a:solidFill>
              </a:defRPr>
            </a:lvl7pPr>
            <a:lvl8pPr lvl="7" algn="ctr">
              <a:lnSpc>
                <a:spcPct val="100000"/>
              </a:lnSpc>
              <a:spcBef>
                <a:spcPts val="0"/>
              </a:spcBef>
              <a:spcAft>
                <a:spcPts val="0"/>
              </a:spcAft>
              <a:buClr>
                <a:schemeClr val="lt2"/>
              </a:buClr>
              <a:buSzPts val="5600"/>
              <a:buNone/>
              <a:defRPr sz="5600">
                <a:solidFill>
                  <a:schemeClr val="lt2"/>
                </a:solidFill>
              </a:defRPr>
            </a:lvl8pPr>
            <a:lvl9pPr lvl="8" algn="ctr">
              <a:lnSpc>
                <a:spcPct val="100000"/>
              </a:lnSpc>
              <a:spcBef>
                <a:spcPts val="0"/>
              </a:spcBef>
              <a:spcAft>
                <a:spcPts val="0"/>
              </a:spcAft>
              <a:buClr>
                <a:schemeClr val="lt2"/>
              </a:buClr>
              <a:buSzPts val="5600"/>
              <a:buNone/>
              <a:defRPr sz="5600">
                <a:solidFill>
                  <a:schemeClr val="lt2"/>
                </a:solidFill>
              </a:defRPr>
            </a:lvl9pPr>
          </a:lstStyle>
          <a:p/>
        </p:txBody>
      </p:sp>
      <p:sp>
        <p:nvSpPr>
          <p:cNvPr id="191" name="Google Shape;191;g3a1f1d9d2c6_3_122"/>
          <p:cNvSpPr txBox="1"/>
          <p:nvPr>
            <p:ph idx="1" type="subTitle"/>
          </p:nvPr>
        </p:nvSpPr>
        <p:spPr>
          <a:xfrm>
            <a:off x="354000" y="3692001"/>
            <a:ext cx="5393700" cy="1794000"/>
          </a:xfrm>
          <a:prstGeom prst="rect">
            <a:avLst/>
          </a:prstGeom>
          <a:noFill/>
          <a:ln>
            <a:noFill/>
          </a:ln>
        </p:spPr>
        <p:txBody>
          <a:bodyPr anchorCtr="0" anchor="t" bIns="121900" lIns="121900" spcFirstLastPara="1" rIns="121900" wrap="square" tIns="121900">
            <a:normAutofit/>
          </a:bodyPr>
          <a:lstStyle>
            <a:lvl1pPr lvl="0" algn="ctr">
              <a:lnSpc>
                <a:spcPct val="100000"/>
              </a:lnSpc>
              <a:spcBef>
                <a:spcPts val="0"/>
              </a:spcBef>
              <a:spcAft>
                <a:spcPts val="0"/>
              </a:spcAft>
              <a:buSzPts val="2800"/>
              <a:buNone/>
              <a:defRPr sz="2800"/>
            </a:lvl1pPr>
            <a:lvl2pPr lvl="1" algn="ctr">
              <a:lnSpc>
                <a:spcPct val="100000"/>
              </a:lnSpc>
              <a:spcBef>
                <a:spcPts val="0"/>
              </a:spcBef>
              <a:spcAft>
                <a:spcPts val="0"/>
              </a:spcAft>
              <a:buSzPts val="2800"/>
              <a:buNone/>
              <a:defRPr sz="2800"/>
            </a:lvl2pPr>
            <a:lvl3pPr lvl="2" algn="ctr">
              <a:lnSpc>
                <a:spcPct val="100000"/>
              </a:lnSpc>
              <a:spcBef>
                <a:spcPts val="0"/>
              </a:spcBef>
              <a:spcAft>
                <a:spcPts val="0"/>
              </a:spcAft>
              <a:buSzPts val="2800"/>
              <a:buNone/>
              <a:defRPr sz="2800"/>
            </a:lvl3pPr>
            <a:lvl4pPr lvl="3" algn="ctr">
              <a:lnSpc>
                <a:spcPct val="100000"/>
              </a:lnSpc>
              <a:spcBef>
                <a:spcPts val="0"/>
              </a:spcBef>
              <a:spcAft>
                <a:spcPts val="0"/>
              </a:spcAft>
              <a:buSzPts val="2800"/>
              <a:buNone/>
              <a:defRPr sz="2800"/>
            </a:lvl4pPr>
            <a:lvl5pPr lvl="4" algn="ctr">
              <a:lnSpc>
                <a:spcPct val="100000"/>
              </a:lnSpc>
              <a:spcBef>
                <a:spcPts val="0"/>
              </a:spcBef>
              <a:spcAft>
                <a:spcPts val="0"/>
              </a:spcAft>
              <a:buSzPts val="2800"/>
              <a:buNone/>
              <a:defRPr sz="2800"/>
            </a:lvl5pPr>
            <a:lvl6pPr lvl="5" algn="ctr">
              <a:lnSpc>
                <a:spcPct val="100000"/>
              </a:lnSpc>
              <a:spcBef>
                <a:spcPts val="0"/>
              </a:spcBef>
              <a:spcAft>
                <a:spcPts val="0"/>
              </a:spcAft>
              <a:buSzPts val="2800"/>
              <a:buNone/>
              <a:defRPr sz="2800"/>
            </a:lvl6pPr>
            <a:lvl7pPr lvl="6" algn="ctr">
              <a:lnSpc>
                <a:spcPct val="100000"/>
              </a:lnSpc>
              <a:spcBef>
                <a:spcPts val="0"/>
              </a:spcBef>
              <a:spcAft>
                <a:spcPts val="0"/>
              </a:spcAft>
              <a:buSzPts val="2800"/>
              <a:buNone/>
              <a:defRPr sz="2800"/>
            </a:lvl7pPr>
            <a:lvl8pPr lvl="7" algn="ctr">
              <a:lnSpc>
                <a:spcPct val="100000"/>
              </a:lnSpc>
              <a:spcBef>
                <a:spcPts val="0"/>
              </a:spcBef>
              <a:spcAft>
                <a:spcPts val="0"/>
              </a:spcAft>
              <a:buSzPts val="2800"/>
              <a:buNone/>
              <a:defRPr sz="2800"/>
            </a:lvl8pPr>
            <a:lvl9pPr lvl="8" algn="ctr">
              <a:lnSpc>
                <a:spcPct val="100000"/>
              </a:lnSpc>
              <a:spcBef>
                <a:spcPts val="0"/>
              </a:spcBef>
              <a:spcAft>
                <a:spcPts val="0"/>
              </a:spcAft>
              <a:buSzPts val="2800"/>
              <a:buNone/>
              <a:defRPr sz="2800"/>
            </a:lvl9pPr>
          </a:lstStyle>
          <a:p/>
        </p:txBody>
      </p:sp>
      <p:sp>
        <p:nvSpPr>
          <p:cNvPr id="192" name="Google Shape;192;g3a1f1d9d2c6_3_122"/>
          <p:cNvSpPr txBox="1"/>
          <p:nvPr>
            <p:ph idx="2" type="body"/>
          </p:nvPr>
        </p:nvSpPr>
        <p:spPr>
          <a:xfrm>
            <a:off x="6586000" y="965600"/>
            <a:ext cx="5115900" cy="4926900"/>
          </a:xfrm>
          <a:prstGeom prst="rect">
            <a:avLst/>
          </a:prstGeom>
          <a:noFill/>
          <a:ln>
            <a:noFill/>
          </a:ln>
        </p:spPr>
        <p:txBody>
          <a:bodyPr anchorCtr="0" anchor="ctr" bIns="121900" lIns="121900" spcFirstLastPara="1" rIns="121900" wrap="square" tIns="121900">
            <a:normAutofit/>
          </a:bodyPr>
          <a:lstStyle>
            <a:lvl1pPr indent="-381000" lvl="0" marL="457200" algn="l">
              <a:lnSpc>
                <a:spcPct val="115000"/>
              </a:lnSpc>
              <a:spcBef>
                <a:spcPts val="0"/>
              </a:spcBef>
              <a:spcAft>
                <a:spcPts val="0"/>
              </a:spcAft>
              <a:buClr>
                <a:schemeClr val="accent1"/>
              </a:buClr>
              <a:buSzPts val="2400"/>
              <a:buChar char="●"/>
              <a:defRPr>
                <a:solidFill>
                  <a:schemeClr val="accent1"/>
                </a:solidFill>
              </a:defRPr>
            </a:lvl1pPr>
            <a:lvl2pPr indent="-349250" lvl="1" marL="914400" algn="l">
              <a:lnSpc>
                <a:spcPct val="115000"/>
              </a:lnSpc>
              <a:spcBef>
                <a:spcPts val="0"/>
              </a:spcBef>
              <a:spcAft>
                <a:spcPts val="0"/>
              </a:spcAft>
              <a:buClr>
                <a:schemeClr val="accent1"/>
              </a:buClr>
              <a:buSzPts val="1900"/>
              <a:buChar char="○"/>
              <a:defRPr>
                <a:solidFill>
                  <a:schemeClr val="accent1"/>
                </a:solidFill>
              </a:defRPr>
            </a:lvl2pPr>
            <a:lvl3pPr indent="-349250" lvl="2" marL="1371600" algn="l">
              <a:lnSpc>
                <a:spcPct val="115000"/>
              </a:lnSpc>
              <a:spcBef>
                <a:spcPts val="0"/>
              </a:spcBef>
              <a:spcAft>
                <a:spcPts val="0"/>
              </a:spcAft>
              <a:buClr>
                <a:schemeClr val="accent1"/>
              </a:buClr>
              <a:buSzPts val="1900"/>
              <a:buChar char="■"/>
              <a:defRPr>
                <a:solidFill>
                  <a:schemeClr val="accent1"/>
                </a:solidFill>
              </a:defRPr>
            </a:lvl3pPr>
            <a:lvl4pPr indent="-349250" lvl="3" marL="1828800" algn="l">
              <a:lnSpc>
                <a:spcPct val="115000"/>
              </a:lnSpc>
              <a:spcBef>
                <a:spcPts val="0"/>
              </a:spcBef>
              <a:spcAft>
                <a:spcPts val="0"/>
              </a:spcAft>
              <a:buClr>
                <a:schemeClr val="accent1"/>
              </a:buClr>
              <a:buSzPts val="1900"/>
              <a:buChar char="●"/>
              <a:defRPr>
                <a:solidFill>
                  <a:schemeClr val="accent1"/>
                </a:solidFill>
              </a:defRPr>
            </a:lvl4pPr>
            <a:lvl5pPr indent="-349250" lvl="4" marL="2286000" algn="l">
              <a:lnSpc>
                <a:spcPct val="115000"/>
              </a:lnSpc>
              <a:spcBef>
                <a:spcPts val="0"/>
              </a:spcBef>
              <a:spcAft>
                <a:spcPts val="0"/>
              </a:spcAft>
              <a:buClr>
                <a:schemeClr val="accent1"/>
              </a:buClr>
              <a:buSzPts val="1900"/>
              <a:buChar char="○"/>
              <a:defRPr>
                <a:solidFill>
                  <a:schemeClr val="accent1"/>
                </a:solidFill>
              </a:defRPr>
            </a:lvl5pPr>
            <a:lvl6pPr indent="-349250" lvl="5" marL="2743200" algn="l">
              <a:lnSpc>
                <a:spcPct val="115000"/>
              </a:lnSpc>
              <a:spcBef>
                <a:spcPts val="0"/>
              </a:spcBef>
              <a:spcAft>
                <a:spcPts val="0"/>
              </a:spcAft>
              <a:buClr>
                <a:schemeClr val="accent1"/>
              </a:buClr>
              <a:buSzPts val="1900"/>
              <a:buChar char="■"/>
              <a:defRPr>
                <a:solidFill>
                  <a:schemeClr val="accent1"/>
                </a:solidFill>
              </a:defRPr>
            </a:lvl6pPr>
            <a:lvl7pPr indent="-349250" lvl="6" marL="3200400" algn="l">
              <a:lnSpc>
                <a:spcPct val="115000"/>
              </a:lnSpc>
              <a:spcBef>
                <a:spcPts val="0"/>
              </a:spcBef>
              <a:spcAft>
                <a:spcPts val="0"/>
              </a:spcAft>
              <a:buClr>
                <a:schemeClr val="accent1"/>
              </a:buClr>
              <a:buSzPts val="1900"/>
              <a:buChar char="●"/>
              <a:defRPr>
                <a:solidFill>
                  <a:schemeClr val="accent1"/>
                </a:solidFill>
              </a:defRPr>
            </a:lvl7pPr>
            <a:lvl8pPr indent="-349250" lvl="7" marL="3657600" algn="l">
              <a:lnSpc>
                <a:spcPct val="115000"/>
              </a:lnSpc>
              <a:spcBef>
                <a:spcPts val="0"/>
              </a:spcBef>
              <a:spcAft>
                <a:spcPts val="0"/>
              </a:spcAft>
              <a:buClr>
                <a:schemeClr val="accent1"/>
              </a:buClr>
              <a:buSzPts val="1900"/>
              <a:buChar char="○"/>
              <a:defRPr>
                <a:solidFill>
                  <a:schemeClr val="accent1"/>
                </a:solidFill>
              </a:defRPr>
            </a:lvl8pPr>
            <a:lvl9pPr indent="-349250" lvl="8" marL="4114800" algn="l">
              <a:lnSpc>
                <a:spcPct val="115000"/>
              </a:lnSpc>
              <a:spcBef>
                <a:spcPts val="0"/>
              </a:spcBef>
              <a:spcAft>
                <a:spcPts val="0"/>
              </a:spcAft>
              <a:buClr>
                <a:schemeClr val="accent1"/>
              </a:buClr>
              <a:buSzPts val="1900"/>
              <a:buChar char="■"/>
              <a:defRPr>
                <a:solidFill>
                  <a:schemeClr val="accent1"/>
                </a:solidFill>
              </a:defRPr>
            </a:lvl9pPr>
          </a:lstStyle>
          <a:p/>
        </p:txBody>
      </p:sp>
      <p:sp>
        <p:nvSpPr>
          <p:cNvPr id="193" name="Google Shape;193;g3a1f1d9d2c6_3_12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94" name="Shape 194"/>
        <p:cNvGrpSpPr/>
        <p:nvPr/>
      </p:nvGrpSpPr>
      <p:grpSpPr>
        <a:xfrm>
          <a:off x="0" y="0"/>
          <a:ext cx="0" cy="0"/>
          <a:chOff x="0" y="0"/>
          <a:chExt cx="0" cy="0"/>
        </a:xfrm>
      </p:grpSpPr>
      <p:sp>
        <p:nvSpPr>
          <p:cNvPr id="195" name="Google Shape;195;g3a1f1d9d2c6_3_129"/>
          <p:cNvSpPr txBox="1"/>
          <p:nvPr>
            <p:ph idx="1" type="body"/>
          </p:nvPr>
        </p:nvSpPr>
        <p:spPr>
          <a:xfrm>
            <a:off x="415600" y="5640767"/>
            <a:ext cx="7998300" cy="806700"/>
          </a:xfrm>
          <a:prstGeom prst="rect">
            <a:avLst/>
          </a:prstGeom>
          <a:noFill/>
          <a:ln>
            <a:noFill/>
          </a:ln>
        </p:spPr>
        <p:txBody>
          <a:bodyPr anchorCtr="0" anchor="ctr" bIns="121900" lIns="121900" spcFirstLastPara="1" rIns="121900" wrap="square" tIns="121900">
            <a:normAutofit/>
          </a:bodyPr>
          <a:lstStyle>
            <a:lvl1pPr indent="-228600" lvl="0" marL="457200" algn="l">
              <a:lnSpc>
                <a:spcPct val="100000"/>
              </a:lnSpc>
              <a:spcBef>
                <a:spcPts val="0"/>
              </a:spcBef>
              <a:spcAft>
                <a:spcPts val="0"/>
              </a:spcAft>
              <a:buSzPts val="2400"/>
              <a:buNone/>
              <a:defRPr/>
            </a:lvl1pPr>
          </a:lstStyle>
          <a:p/>
        </p:txBody>
      </p:sp>
      <p:sp>
        <p:nvSpPr>
          <p:cNvPr id="196" name="Google Shape;196;g3a1f1d9d2c6_3_12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97" name="Shape 197"/>
        <p:cNvGrpSpPr/>
        <p:nvPr/>
      </p:nvGrpSpPr>
      <p:grpSpPr>
        <a:xfrm>
          <a:off x="0" y="0"/>
          <a:ext cx="0" cy="0"/>
          <a:chOff x="0" y="0"/>
          <a:chExt cx="0" cy="0"/>
        </a:xfrm>
      </p:grpSpPr>
      <p:sp>
        <p:nvSpPr>
          <p:cNvPr id="198" name="Google Shape;198;g3a1f1d9d2c6_3_132"/>
          <p:cNvSpPr txBox="1"/>
          <p:nvPr>
            <p:ph hasCustomPrompt="1" type="title"/>
          </p:nvPr>
        </p:nvSpPr>
        <p:spPr>
          <a:xfrm>
            <a:off x="415600" y="1386200"/>
            <a:ext cx="11360700" cy="2808300"/>
          </a:xfrm>
          <a:prstGeom prst="rect">
            <a:avLst/>
          </a:prstGeom>
          <a:noFill/>
          <a:ln>
            <a:noFill/>
          </a:ln>
        </p:spPr>
        <p:txBody>
          <a:bodyPr anchorCtr="0" anchor="b" bIns="121900" lIns="121900" spcFirstLastPara="1" rIns="121900" wrap="square" tIns="121900">
            <a:normAutofit/>
          </a:bodyPr>
          <a:lstStyle>
            <a:lvl1pPr lvl="0" algn="ctr">
              <a:lnSpc>
                <a:spcPct val="100000"/>
              </a:lnSpc>
              <a:spcBef>
                <a:spcPts val="0"/>
              </a:spcBef>
              <a:spcAft>
                <a:spcPts val="0"/>
              </a:spcAft>
              <a:buSzPts val="18700"/>
              <a:buNone/>
              <a:defRPr b="1" sz="18700"/>
            </a:lvl1pPr>
            <a:lvl2pPr lvl="1" algn="ctr">
              <a:lnSpc>
                <a:spcPct val="100000"/>
              </a:lnSpc>
              <a:spcBef>
                <a:spcPts val="0"/>
              </a:spcBef>
              <a:spcAft>
                <a:spcPts val="0"/>
              </a:spcAft>
              <a:buSzPts val="18700"/>
              <a:buNone/>
              <a:defRPr b="1" sz="18700"/>
            </a:lvl2pPr>
            <a:lvl3pPr lvl="2" algn="ctr">
              <a:lnSpc>
                <a:spcPct val="100000"/>
              </a:lnSpc>
              <a:spcBef>
                <a:spcPts val="0"/>
              </a:spcBef>
              <a:spcAft>
                <a:spcPts val="0"/>
              </a:spcAft>
              <a:buSzPts val="18700"/>
              <a:buNone/>
              <a:defRPr b="1" sz="18700"/>
            </a:lvl3pPr>
            <a:lvl4pPr lvl="3" algn="ctr">
              <a:lnSpc>
                <a:spcPct val="100000"/>
              </a:lnSpc>
              <a:spcBef>
                <a:spcPts val="0"/>
              </a:spcBef>
              <a:spcAft>
                <a:spcPts val="0"/>
              </a:spcAft>
              <a:buSzPts val="18700"/>
              <a:buNone/>
              <a:defRPr b="1" sz="18700"/>
            </a:lvl4pPr>
            <a:lvl5pPr lvl="4" algn="ctr">
              <a:lnSpc>
                <a:spcPct val="100000"/>
              </a:lnSpc>
              <a:spcBef>
                <a:spcPts val="0"/>
              </a:spcBef>
              <a:spcAft>
                <a:spcPts val="0"/>
              </a:spcAft>
              <a:buSzPts val="18700"/>
              <a:buNone/>
              <a:defRPr b="1" sz="18700"/>
            </a:lvl5pPr>
            <a:lvl6pPr lvl="5" algn="ctr">
              <a:lnSpc>
                <a:spcPct val="100000"/>
              </a:lnSpc>
              <a:spcBef>
                <a:spcPts val="0"/>
              </a:spcBef>
              <a:spcAft>
                <a:spcPts val="0"/>
              </a:spcAft>
              <a:buSzPts val="18700"/>
              <a:buNone/>
              <a:defRPr b="1" sz="18700"/>
            </a:lvl6pPr>
            <a:lvl7pPr lvl="6" algn="ctr">
              <a:lnSpc>
                <a:spcPct val="100000"/>
              </a:lnSpc>
              <a:spcBef>
                <a:spcPts val="0"/>
              </a:spcBef>
              <a:spcAft>
                <a:spcPts val="0"/>
              </a:spcAft>
              <a:buSzPts val="18700"/>
              <a:buNone/>
              <a:defRPr b="1" sz="18700"/>
            </a:lvl7pPr>
            <a:lvl8pPr lvl="7" algn="ctr">
              <a:lnSpc>
                <a:spcPct val="100000"/>
              </a:lnSpc>
              <a:spcBef>
                <a:spcPts val="0"/>
              </a:spcBef>
              <a:spcAft>
                <a:spcPts val="0"/>
              </a:spcAft>
              <a:buSzPts val="18700"/>
              <a:buNone/>
              <a:defRPr b="1" sz="18700"/>
            </a:lvl8pPr>
            <a:lvl9pPr lvl="8" algn="ctr">
              <a:lnSpc>
                <a:spcPct val="100000"/>
              </a:lnSpc>
              <a:spcBef>
                <a:spcPts val="0"/>
              </a:spcBef>
              <a:spcAft>
                <a:spcPts val="0"/>
              </a:spcAft>
              <a:buSzPts val="18700"/>
              <a:buNone/>
              <a:defRPr b="1" sz="18700"/>
            </a:lvl9pPr>
          </a:lstStyle>
          <a:p>
            <a:r>
              <a:t>xx%</a:t>
            </a:r>
          </a:p>
        </p:txBody>
      </p:sp>
      <p:sp>
        <p:nvSpPr>
          <p:cNvPr id="199" name="Google Shape;199;g3a1f1d9d2c6_3_132"/>
          <p:cNvSpPr txBox="1"/>
          <p:nvPr>
            <p:ph idx="1" type="body"/>
          </p:nvPr>
        </p:nvSpPr>
        <p:spPr>
          <a:xfrm>
            <a:off x="415600" y="4304567"/>
            <a:ext cx="11360700" cy="1734300"/>
          </a:xfrm>
          <a:prstGeom prst="rect">
            <a:avLst/>
          </a:prstGeom>
          <a:noFill/>
          <a:ln>
            <a:noFill/>
          </a:ln>
        </p:spPr>
        <p:txBody>
          <a:bodyPr anchorCtr="0" anchor="t" bIns="121900" lIns="121900" spcFirstLastPara="1" rIns="121900" wrap="square" tIns="121900">
            <a:normAutofit/>
          </a:bodyPr>
          <a:lstStyle>
            <a:lvl1pPr indent="-381000" lvl="0" marL="457200" algn="ctr">
              <a:lnSpc>
                <a:spcPct val="115000"/>
              </a:lnSpc>
              <a:spcBef>
                <a:spcPts val="0"/>
              </a:spcBef>
              <a:spcAft>
                <a:spcPts val="0"/>
              </a:spcAft>
              <a:buSzPts val="2400"/>
              <a:buChar char="●"/>
              <a:defRPr/>
            </a:lvl1pPr>
            <a:lvl2pPr indent="-349250" lvl="1" marL="914400" algn="ctr">
              <a:lnSpc>
                <a:spcPct val="115000"/>
              </a:lnSpc>
              <a:spcBef>
                <a:spcPts val="0"/>
              </a:spcBef>
              <a:spcAft>
                <a:spcPts val="0"/>
              </a:spcAft>
              <a:buSzPts val="1900"/>
              <a:buChar char="○"/>
              <a:defRPr/>
            </a:lvl2pPr>
            <a:lvl3pPr indent="-349250" lvl="2" marL="1371600" algn="ctr">
              <a:lnSpc>
                <a:spcPct val="115000"/>
              </a:lnSpc>
              <a:spcBef>
                <a:spcPts val="0"/>
              </a:spcBef>
              <a:spcAft>
                <a:spcPts val="0"/>
              </a:spcAft>
              <a:buSzPts val="1900"/>
              <a:buChar char="■"/>
              <a:defRPr/>
            </a:lvl3pPr>
            <a:lvl4pPr indent="-349250" lvl="3" marL="1828800" algn="ctr">
              <a:lnSpc>
                <a:spcPct val="115000"/>
              </a:lnSpc>
              <a:spcBef>
                <a:spcPts val="0"/>
              </a:spcBef>
              <a:spcAft>
                <a:spcPts val="0"/>
              </a:spcAft>
              <a:buSzPts val="1900"/>
              <a:buChar char="●"/>
              <a:defRPr/>
            </a:lvl4pPr>
            <a:lvl5pPr indent="-349250" lvl="4" marL="2286000" algn="ctr">
              <a:lnSpc>
                <a:spcPct val="115000"/>
              </a:lnSpc>
              <a:spcBef>
                <a:spcPts val="0"/>
              </a:spcBef>
              <a:spcAft>
                <a:spcPts val="0"/>
              </a:spcAft>
              <a:buSzPts val="1900"/>
              <a:buChar char="○"/>
              <a:defRPr/>
            </a:lvl5pPr>
            <a:lvl6pPr indent="-349250" lvl="5" marL="2743200" algn="ctr">
              <a:lnSpc>
                <a:spcPct val="115000"/>
              </a:lnSpc>
              <a:spcBef>
                <a:spcPts val="0"/>
              </a:spcBef>
              <a:spcAft>
                <a:spcPts val="0"/>
              </a:spcAft>
              <a:buSzPts val="1900"/>
              <a:buChar char="■"/>
              <a:defRPr/>
            </a:lvl6pPr>
            <a:lvl7pPr indent="-349250" lvl="6" marL="3200400" algn="ctr">
              <a:lnSpc>
                <a:spcPct val="115000"/>
              </a:lnSpc>
              <a:spcBef>
                <a:spcPts val="0"/>
              </a:spcBef>
              <a:spcAft>
                <a:spcPts val="0"/>
              </a:spcAft>
              <a:buSzPts val="1900"/>
              <a:buChar char="●"/>
              <a:defRPr/>
            </a:lvl7pPr>
            <a:lvl8pPr indent="-349250" lvl="7" marL="3657600" algn="ctr">
              <a:lnSpc>
                <a:spcPct val="115000"/>
              </a:lnSpc>
              <a:spcBef>
                <a:spcPts val="0"/>
              </a:spcBef>
              <a:spcAft>
                <a:spcPts val="0"/>
              </a:spcAft>
              <a:buSzPts val="1900"/>
              <a:buChar char="○"/>
              <a:defRPr/>
            </a:lvl8pPr>
            <a:lvl9pPr indent="-349250" lvl="8" marL="4114800" algn="ctr">
              <a:lnSpc>
                <a:spcPct val="115000"/>
              </a:lnSpc>
              <a:spcBef>
                <a:spcPts val="0"/>
              </a:spcBef>
              <a:spcAft>
                <a:spcPts val="0"/>
              </a:spcAft>
              <a:buSzPts val="1900"/>
              <a:buChar char="■"/>
              <a:defRPr/>
            </a:lvl9pPr>
          </a:lstStyle>
          <a:p/>
        </p:txBody>
      </p:sp>
      <p:sp>
        <p:nvSpPr>
          <p:cNvPr id="200" name="Google Shape;200;g3a1f1d9d2c6_3_13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01" name="Shape 201"/>
        <p:cNvGrpSpPr/>
        <p:nvPr/>
      </p:nvGrpSpPr>
      <p:grpSpPr>
        <a:xfrm>
          <a:off x="0" y="0"/>
          <a:ext cx="0" cy="0"/>
          <a:chOff x="0" y="0"/>
          <a:chExt cx="0" cy="0"/>
        </a:xfrm>
      </p:grpSpPr>
      <p:sp>
        <p:nvSpPr>
          <p:cNvPr id="202" name="Google Shape;202;g3a1f1d9d2c6_3_136"/>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1" name="Shape 31"/>
        <p:cNvGrpSpPr/>
        <p:nvPr/>
      </p:nvGrpSpPr>
      <p:grpSpPr>
        <a:xfrm>
          <a:off x="0" y="0"/>
          <a:ext cx="0" cy="0"/>
          <a:chOff x="0" y="0"/>
          <a:chExt cx="0" cy="0"/>
        </a:xfrm>
      </p:grpSpPr>
      <p:sp>
        <p:nvSpPr>
          <p:cNvPr id="32" name="Google Shape;32;g3a195cffe24_0_102"/>
          <p:cNvSpPr/>
          <p:nvPr/>
        </p:nvSpPr>
        <p:spPr>
          <a:xfrm>
            <a:off x="0" y="0"/>
            <a:ext cx="57519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g3a195cffe24_0_102"/>
          <p:cNvSpPr/>
          <p:nvPr/>
        </p:nvSpPr>
        <p:spPr>
          <a:xfrm>
            <a:off x="0" y="58833"/>
            <a:ext cx="5751356" cy="5865687"/>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34" name="Google Shape;34;g3a195cffe24_0_102"/>
          <p:cNvSpPr/>
          <p:nvPr/>
        </p:nvSpPr>
        <p:spPr>
          <a:xfrm>
            <a:off x="-167" y="0"/>
            <a:ext cx="5755723" cy="5860653"/>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35" name="Google Shape;35;g3a195cffe24_0_102"/>
          <p:cNvSpPr txBox="1"/>
          <p:nvPr>
            <p:ph type="title"/>
          </p:nvPr>
        </p:nvSpPr>
        <p:spPr>
          <a:xfrm>
            <a:off x="415633" y="667900"/>
            <a:ext cx="4941900" cy="3345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36" name="Google Shape;36;g3a195cffe24_0_102"/>
          <p:cNvSpPr txBox="1"/>
          <p:nvPr>
            <p:ph idx="1" type="body"/>
          </p:nvPr>
        </p:nvSpPr>
        <p:spPr>
          <a:xfrm>
            <a:off x="6192900" y="667900"/>
            <a:ext cx="5555100" cy="54648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37" name="Google Shape;37;g3a195cffe24_0_10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g3a195cffe24_0_109"/>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g3a195cffe24_0_109"/>
          <p:cNvSpPr txBox="1"/>
          <p:nvPr>
            <p:ph type="title"/>
          </p:nvPr>
        </p:nvSpPr>
        <p:spPr>
          <a:xfrm>
            <a:off x="415633" y="667900"/>
            <a:ext cx="11360700" cy="8316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41" name="Google Shape;41;g3a195cffe24_0_109"/>
          <p:cNvSpPr txBox="1"/>
          <p:nvPr>
            <p:ph idx="1" type="body"/>
          </p:nvPr>
        </p:nvSpPr>
        <p:spPr>
          <a:xfrm>
            <a:off x="415600" y="2007600"/>
            <a:ext cx="5333100" cy="41016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42" name="Google Shape;42;g3a195cffe24_0_109"/>
          <p:cNvSpPr txBox="1"/>
          <p:nvPr>
            <p:ph idx="2" type="body"/>
          </p:nvPr>
        </p:nvSpPr>
        <p:spPr>
          <a:xfrm>
            <a:off x="6443200" y="2007600"/>
            <a:ext cx="5333100" cy="41016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43" name="Google Shape;43;g3a195cffe24_0_10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g3a195cffe24_0_115"/>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g3a195cffe24_0_115"/>
          <p:cNvSpPr txBox="1"/>
          <p:nvPr>
            <p:ph type="title"/>
          </p:nvPr>
        </p:nvSpPr>
        <p:spPr>
          <a:xfrm>
            <a:off x="415633" y="667900"/>
            <a:ext cx="11360700" cy="8316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47" name="Google Shape;47;g3a195cffe24_0_115"/>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8" name="Shape 48"/>
        <p:cNvGrpSpPr/>
        <p:nvPr/>
      </p:nvGrpSpPr>
      <p:grpSpPr>
        <a:xfrm>
          <a:off x="0" y="0"/>
          <a:ext cx="0" cy="0"/>
          <a:chOff x="0" y="0"/>
          <a:chExt cx="0" cy="0"/>
        </a:xfrm>
      </p:grpSpPr>
      <p:sp>
        <p:nvSpPr>
          <p:cNvPr id="49" name="Google Shape;49;g3a195cffe24_0_119"/>
          <p:cNvSpPr/>
          <p:nvPr/>
        </p:nvSpPr>
        <p:spPr>
          <a:xfrm>
            <a:off x="0" y="0"/>
            <a:ext cx="50193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g3a195cffe24_0_119"/>
          <p:cNvSpPr txBox="1"/>
          <p:nvPr>
            <p:ph type="title"/>
          </p:nvPr>
        </p:nvSpPr>
        <p:spPr>
          <a:xfrm>
            <a:off x="415633" y="667900"/>
            <a:ext cx="4170000" cy="2438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51" name="Google Shape;51;g3a195cffe24_0_119"/>
          <p:cNvSpPr txBox="1"/>
          <p:nvPr>
            <p:ph idx="1" type="body"/>
          </p:nvPr>
        </p:nvSpPr>
        <p:spPr>
          <a:xfrm>
            <a:off x="415600" y="3187533"/>
            <a:ext cx="4170000" cy="30639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Clr>
                <a:schemeClr val="accent2"/>
              </a:buClr>
              <a:buSzPts val="1700"/>
              <a:buChar char="●"/>
              <a:defRPr>
                <a:solidFill>
                  <a:schemeClr val="accent2"/>
                </a:solidFill>
              </a:defRPr>
            </a:lvl1pPr>
            <a:lvl2pPr indent="-323850" lvl="1" marL="914400" algn="l">
              <a:lnSpc>
                <a:spcPct val="115000"/>
              </a:lnSpc>
              <a:spcBef>
                <a:spcPts val="0"/>
              </a:spcBef>
              <a:spcAft>
                <a:spcPts val="0"/>
              </a:spcAft>
              <a:buClr>
                <a:schemeClr val="accent2"/>
              </a:buClr>
              <a:buSzPts val="1500"/>
              <a:buChar char="○"/>
              <a:defRPr>
                <a:solidFill>
                  <a:schemeClr val="accent2"/>
                </a:solidFill>
              </a:defRPr>
            </a:lvl2pPr>
            <a:lvl3pPr indent="-323850" lvl="2" marL="1371600" algn="l">
              <a:lnSpc>
                <a:spcPct val="115000"/>
              </a:lnSpc>
              <a:spcBef>
                <a:spcPts val="0"/>
              </a:spcBef>
              <a:spcAft>
                <a:spcPts val="0"/>
              </a:spcAft>
              <a:buClr>
                <a:schemeClr val="accent2"/>
              </a:buClr>
              <a:buSzPts val="1500"/>
              <a:buChar char="■"/>
              <a:defRPr>
                <a:solidFill>
                  <a:schemeClr val="accent2"/>
                </a:solidFill>
              </a:defRPr>
            </a:lvl3pPr>
            <a:lvl4pPr indent="-323850" lvl="3" marL="1828800" algn="l">
              <a:lnSpc>
                <a:spcPct val="115000"/>
              </a:lnSpc>
              <a:spcBef>
                <a:spcPts val="0"/>
              </a:spcBef>
              <a:spcAft>
                <a:spcPts val="0"/>
              </a:spcAft>
              <a:buClr>
                <a:schemeClr val="accent2"/>
              </a:buClr>
              <a:buSzPts val="1500"/>
              <a:buChar char="●"/>
              <a:defRPr>
                <a:solidFill>
                  <a:schemeClr val="accent2"/>
                </a:solidFill>
              </a:defRPr>
            </a:lvl4pPr>
            <a:lvl5pPr indent="-323850" lvl="4" marL="2286000" algn="l">
              <a:lnSpc>
                <a:spcPct val="115000"/>
              </a:lnSpc>
              <a:spcBef>
                <a:spcPts val="0"/>
              </a:spcBef>
              <a:spcAft>
                <a:spcPts val="0"/>
              </a:spcAft>
              <a:buClr>
                <a:schemeClr val="accent2"/>
              </a:buClr>
              <a:buSzPts val="1500"/>
              <a:buChar char="○"/>
              <a:defRPr>
                <a:solidFill>
                  <a:schemeClr val="accent2"/>
                </a:solidFill>
              </a:defRPr>
            </a:lvl5pPr>
            <a:lvl6pPr indent="-323850" lvl="5" marL="2743200" algn="l">
              <a:lnSpc>
                <a:spcPct val="115000"/>
              </a:lnSpc>
              <a:spcBef>
                <a:spcPts val="0"/>
              </a:spcBef>
              <a:spcAft>
                <a:spcPts val="0"/>
              </a:spcAft>
              <a:buClr>
                <a:schemeClr val="accent2"/>
              </a:buClr>
              <a:buSzPts val="1500"/>
              <a:buChar char="■"/>
              <a:defRPr>
                <a:solidFill>
                  <a:schemeClr val="accent2"/>
                </a:solidFill>
              </a:defRPr>
            </a:lvl6pPr>
            <a:lvl7pPr indent="-323850" lvl="6" marL="3200400" algn="l">
              <a:lnSpc>
                <a:spcPct val="115000"/>
              </a:lnSpc>
              <a:spcBef>
                <a:spcPts val="0"/>
              </a:spcBef>
              <a:spcAft>
                <a:spcPts val="0"/>
              </a:spcAft>
              <a:buClr>
                <a:schemeClr val="accent2"/>
              </a:buClr>
              <a:buSzPts val="1500"/>
              <a:buChar char="●"/>
              <a:defRPr>
                <a:solidFill>
                  <a:schemeClr val="accent2"/>
                </a:solidFill>
              </a:defRPr>
            </a:lvl7pPr>
            <a:lvl8pPr indent="-323850" lvl="7" marL="3657600" algn="l">
              <a:lnSpc>
                <a:spcPct val="115000"/>
              </a:lnSpc>
              <a:spcBef>
                <a:spcPts val="0"/>
              </a:spcBef>
              <a:spcAft>
                <a:spcPts val="0"/>
              </a:spcAft>
              <a:buClr>
                <a:schemeClr val="accent2"/>
              </a:buClr>
              <a:buSzPts val="1500"/>
              <a:buChar char="○"/>
              <a:defRPr>
                <a:solidFill>
                  <a:schemeClr val="accent2"/>
                </a:solidFill>
              </a:defRPr>
            </a:lvl8pPr>
            <a:lvl9pPr indent="-323850" lvl="8" marL="4114800" algn="l">
              <a:lnSpc>
                <a:spcPct val="115000"/>
              </a:lnSpc>
              <a:spcBef>
                <a:spcPts val="0"/>
              </a:spcBef>
              <a:spcAft>
                <a:spcPts val="0"/>
              </a:spcAft>
              <a:buClr>
                <a:schemeClr val="accent2"/>
              </a:buClr>
              <a:buSzPts val="1500"/>
              <a:buChar char="■"/>
              <a:defRPr>
                <a:solidFill>
                  <a:schemeClr val="accent2"/>
                </a:solidFill>
              </a:defRPr>
            </a:lvl9pPr>
          </a:lstStyle>
          <a:p/>
        </p:txBody>
      </p:sp>
      <p:sp>
        <p:nvSpPr>
          <p:cNvPr id="52" name="Google Shape;52;g3a195cffe24_0_11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3" name="Shape 53"/>
        <p:cNvGrpSpPr/>
        <p:nvPr/>
      </p:nvGrpSpPr>
      <p:grpSpPr>
        <a:xfrm>
          <a:off x="0" y="0"/>
          <a:ext cx="0" cy="0"/>
          <a:chOff x="0" y="0"/>
          <a:chExt cx="0" cy="0"/>
        </a:xfrm>
      </p:grpSpPr>
      <p:sp>
        <p:nvSpPr>
          <p:cNvPr id="54" name="Google Shape;54;g3a195cffe24_0_124"/>
          <p:cNvSpPr txBox="1"/>
          <p:nvPr>
            <p:ph type="title"/>
          </p:nvPr>
        </p:nvSpPr>
        <p:spPr>
          <a:xfrm>
            <a:off x="415567" y="1064800"/>
            <a:ext cx="8330400" cy="4728300"/>
          </a:xfrm>
          <a:prstGeom prst="rect">
            <a:avLst/>
          </a:prstGeom>
          <a:noFill/>
          <a:ln>
            <a:noFill/>
          </a:ln>
        </p:spPr>
        <p:txBody>
          <a:bodyPr anchorCtr="0" anchor="ctr"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55" name="Google Shape;55;g3a195cffe24_0_124"/>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6" name="Shape 56"/>
        <p:cNvGrpSpPr/>
        <p:nvPr/>
      </p:nvGrpSpPr>
      <p:grpSpPr>
        <a:xfrm>
          <a:off x="0" y="0"/>
          <a:ext cx="0" cy="0"/>
          <a:chOff x="0" y="0"/>
          <a:chExt cx="0" cy="0"/>
        </a:xfrm>
      </p:grpSpPr>
      <p:sp>
        <p:nvSpPr>
          <p:cNvPr id="57" name="Google Shape;57;g3a195cffe24_0_127"/>
          <p:cNvSpPr/>
          <p:nvPr/>
        </p:nvSpPr>
        <p:spPr>
          <a:xfrm>
            <a:off x="0" y="0"/>
            <a:ext cx="60960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g3a195cffe24_0_127"/>
          <p:cNvSpPr txBox="1"/>
          <p:nvPr>
            <p:ph type="title"/>
          </p:nvPr>
        </p:nvSpPr>
        <p:spPr>
          <a:xfrm>
            <a:off x="415067" y="667900"/>
            <a:ext cx="4939200" cy="2732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59" name="Google Shape;59;g3a195cffe24_0_127"/>
          <p:cNvSpPr txBox="1"/>
          <p:nvPr>
            <p:ph idx="1" type="subTitle"/>
          </p:nvPr>
        </p:nvSpPr>
        <p:spPr>
          <a:xfrm>
            <a:off x="406400" y="3502300"/>
            <a:ext cx="4939200" cy="1235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accent2"/>
              </a:buClr>
              <a:buSzPts val="2100"/>
              <a:buNone/>
              <a:defRPr sz="2100">
                <a:solidFill>
                  <a:schemeClr val="accent2"/>
                </a:solidFill>
              </a:defRPr>
            </a:lvl1pPr>
            <a:lvl2pPr lvl="1" algn="l">
              <a:lnSpc>
                <a:spcPct val="100000"/>
              </a:lnSpc>
              <a:spcBef>
                <a:spcPts val="0"/>
              </a:spcBef>
              <a:spcAft>
                <a:spcPts val="0"/>
              </a:spcAft>
              <a:buClr>
                <a:schemeClr val="accent2"/>
              </a:buClr>
              <a:buSzPts val="2100"/>
              <a:buNone/>
              <a:defRPr sz="2100">
                <a:solidFill>
                  <a:schemeClr val="accent2"/>
                </a:solidFill>
              </a:defRPr>
            </a:lvl2pPr>
            <a:lvl3pPr lvl="2" algn="l">
              <a:lnSpc>
                <a:spcPct val="100000"/>
              </a:lnSpc>
              <a:spcBef>
                <a:spcPts val="0"/>
              </a:spcBef>
              <a:spcAft>
                <a:spcPts val="0"/>
              </a:spcAft>
              <a:buClr>
                <a:schemeClr val="accent2"/>
              </a:buClr>
              <a:buSzPts val="2100"/>
              <a:buNone/>
              <a:defRPr sz="2100">
                <a:solidFill>
                  <a:schemeClr val="accent2"/>
                </a:solidFill>
              </a:defRPr>
            </a:lvl3pPr>
            <a:lvl4pPr lvl="3" algn="l">
              <a:lnSpc>
                <a:spcPct val="100000"/>
              </a:lnSpc>
              <a:spcBef>
                <a:spcPts val="0"/>
              </a:spcBef>
              <a:spcAft>
                <a:spcPts val="0"/>
              </a:spcAft>
              <a:buClr>
                <a:schemeClr val="accent2"/>
              </a:buClr>
              <a:buSzPts val="2100"/>
              <a:buNone/>
              <a:defRPr sz="2100">
                <a:solidFill>
                  <a:schemeClr val="accent2"/>
                </a:solidFill>
              </a:defRPr>
            </a:lvl4pPr>
            <a:lvl5pPr lvl="4" algn="l">
              <a:lnSpc>
                <a:spcPct val="100000"/>
              </a:lnSpc>
              <a:spcBef>
                <a:spcPts val="0"/>
              </a:spcBef>
              <a:spcAft>
                <a:spcPts val="0"/>
              </a:spcAft>
              <a:buClr>
                <a:schemeClr val="accent2"/>
              </a:buClr>
              <a:buSzPts val="2100"/>
              <a:buNone/>
              <a:defRPr sz="2100">
                <a:solidFill>
                  <a:schemeClr val="accent2"/>
                </a:solidFill>
              </a:defRPr>
            </a:lvl5pPr>
            <a:lvl6pPr lvl="5" algn="l">
              <a:lnSpc>
                <a:spcPct val="100000"/>
              </a:lnSpc>
              <a:spcBef>
                <a:spcPts val="0"/>
              </a:spcBef>
              <a:spcAft>
                <a:spcPts val="0"/>
              </a:spcAft>
              <a:buClr>
                <a:schemeClr val="accent2"/>
              </a:buClr>
              <a:buSzPts val="2100"/>
              <a:buNone/>
              <a:defRPr sz="2100">
                <a:solidFill>
                  <a:schemeClr val="accent2"/>
                </a:solidFill>
              </a:defRPr>
            </a:lvl6pPr>
            <a:lvl7pPr lvl="6" algn="l">
              <a:lnSpc>
                <a:spcPct val="100000"/>
              </a:lnSpc>
              <a:spcBef>
                <a:spcPts val="0"/>
              </a:spcBef>
              <a:spcAft>
                <a:spcPts val="0"/>
              </a:spcAft>
              <a:buClr>
                <a:schemeClr val="accent2"/>
              </a:buClr>
              <a:buSzPts val="2100"/>
              <a:buNone/>
              <a:defRPr sz="2100">
                <a:solidFill>
                  <a:schemeClr val="accent2"/>
                </a:solidFill>
              </a:defRPr>
            </a:lvl7pPr>
            <a:lvl8pPr lvl="7" algn="l">
              <a:lnSpc>
                <a:spcPct val="100000"/>
              </a:lnSpc>
              <a:spcBef>
                <a:spcPts val="0"/>
              </a:spcBef>
              <a:spcAft>
                <a:spcPts val="0"/>
              </a:spcAft>
              <a:buClr>
                <a:schemeClr val="accent2"/>
              </a:buClr>
              <a:buSzPts val="2100"/>
              <a:buNone/>
              <a:defRPr sz="2100">
                <a:solidFill>
                  <a:schemeClr val="accent2"/>
                </a:solidFill>
              </a:defRPr>
            </a:lvl8pPr>
            <a:lvl9pPr lvl="8" algn="l">
              <a:lnSpc>
                <a:spcPct val="100000"/>
              </a:lnSpc>
              <a:spcBef>
                <a:spcPts val="0"/>
              </a:spcBef>
              <a:spcAft>
                <a:spcPts val="0"/>
              </a:spcAft>
              <a:buClr>
                <a:schemeClr val="accent2"/>
              </a:buClr>
              <a:buSzPts val="2100"/>
              <a:buNone/>
              <a:defRPr sz="2100">
                <a:solidFill>
                  <a:schemeClr val="accent2"/>
                </a:solidFill>
              </a:defRPr>
            </a:lvl9pPr>
          </a:lstStyle>
          <a:p/>
        </p:txBody>
      </p:sp>
      <p:sp>
        <p:nvSpPr>
          <p:cNvPr id="60" name="Google Shape;60;g3a195cffe24_0_127"/>
          <p:cNvSpPr txBox="1"/>
          <p:nvPr>
            <p:ph idx="2" type="body"/>
          </p:nvPr>
        </p:nvSpPr>
        <p:spPr>
          <a:xfrm>
            <a:off x="6505367" y="667900"/>
            <a:ext cx="5271900" cy="54819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61" name="Google Shape;61;g3a195cffe24_0_12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4.xml"/><Relationship Id="rId10" Type="http://schemas.openxmlformats.org/officeDocument/2006/relationships/slideLayout" Target="../slideLayouts/slideLayout23.xml"/><Relationship Id="rId13" Type="http://schemas.openxmlformats.org/officeDocument/2006/relationships/slideLayout" Target="../slideLayouts/slideLayout26.xml"/><Relationship Id="rId12" Type="http://schemas.openxmlformats.org/officeDocument/2006/relationships/slideLayout" Target="../slideLayouts/slideLayout25.xml"/><Relationship Id="rId1" Type="http://schemas.openxmlformats.org/officeDocument/2006/relationships/slideLayout" Target="../slideLayouts/slideLayout14.xml"/><Relationship Id="rId2" Type="http://schemas.openxmlformats.org/officeDocument/2006/relationships/slideLayout" Target="../slideLayouts/slideLayout15.xml"/><Relationship Id="rId3" Type="http://schemas.openxmlformats.org/officeDocument/2006/relationships/slideLayout" Target="../slideLayouts/slideLayout16.xml"/><Relationship Id="rId4" Type="http://schemas.openxmlformats.org/officeDocument/2006/relationships/slideLayout" Target="../slideLayouts/slideLayout17.xml"/><Relationship Id="rId9" Type="http://schemas.openxmlformats.org/officeDocument/2006/relationships/slideLayout" Target="../slideLayouts/slideLayout22.xml"/><Relationship Id="rId14" Type="http://schemas.openxmlformats.org/officeDocument/2006/relationships/theme" Target="../theme/theme3.xml"/><Relationship Id="rId5" Type="http://schemas.openxmlformats.org/officeDocument/2006/relationships/slideLayout" Target="../slideLayouts/slideLayout18.xml"/><Relationship Id="rId6" Type="http://schemas.openxmlformats.org/officeDocument/2006/relationships/slideLayout" Target="../slideLayouts/slideLayout19.xml"/><Relationship Id="rId7" Type="http://schemas.openxmlformats.org/officeDocument/2006/relationships/slideLayout" Target="../slideLayouts/slideLayout20.xml"/><Relationship Id="rId8" Type="http://schemas.openxmlformats.org/officeDocument/2006/relationships/slideLayout" Target="../slideLayouts/slideLayout21.xml"/></Relationships>
</file>

<file path=ppt/slideMasters/_rels/slideMaster3.xml.rels><?xml version="1.0" encoding="UTF-8" standalone="yes"?><Relationships xmlns="http://schemas.openxmlformats.org/package/2006/relationships"><Relationship Id="rId11" Type="http://schemas.openxmlformats.org/officeDocument/2006/relationships/slideLayout" Target="../slideLayouts/slideLayout37.xml"/><Relationship Id="rId10" Type="http://schemas.openxmlformats.org/officeDocument/2006/relationships/slideLayout" Target="../slideLayouts/slideLayout36.xml"/><Relationship Id="rId13" Type="http://schemas.openxmlformats.org/officeDocument/2006/relationships/slideLayout" Target="../slideLayouts/slideLayout39.xml"/><Relationship Id="rId12" Type="http://schemas.openxmlformats.org/officeDocument/2006/relationships/slideLayout" Target="../slideLayouts/slideLayout38.xml"/><Relationship Id="rId1" Type="http://schemas.openxmlformats.org/officeDocument/2006/relationships/slideLayout" Target="../slideLayouts/slideLayout27.xml"/><Relationship Id="rId2" Type="http://schemas.openxmlformats.org/officeDocument/2006/relationships/slideLayout" Target="../slideLayouts/slideLayout28.xml"/><Relationship Id="rId3" Type="http://schemas.openxmlformats.org/officeDocument/2006/relationships/slideLayout" Target="../slideLayouts/slideLayout29.xml"/><Relationship Id="rId4" Type="http://schemas.openxmlformats.org/officeDocument/2006/relationships/slideLayout" Target="../slideLayouts/slideLayout30.xml"/><Relationship Id="rId9" Type="http://schemas.openxmlformats.org/officeDocument/2006/relationships/slideLayout" Target="../slideLayouts/slideLayout35.xml"/><Relationship Id="rId14" Type="http://schemas.openxmlformats.org/officeDocument/2006/relationships/theme" Target="../theme/theme4.xml"/><Relationship Id="rId5" Type="http://schemas.openxmlformats.org/officeDocument/2006/relationships/slideLayout" Target="../slideLayouts/slideLayout31.xml"/><Relationship Id="rId6" Type="http://schemas.openxmlformats.org/officeDocument/2006/relationships/slideLayout" Target="../slideLayouts/slideLayout32.xml"/><Relationship Id="rId7" Type="http://schemas.openxmlformats.org/officeDocument/2006/relationships/slideLayout" Target="../slideLayouts/slideLayout33.xml"/><Relationship Id="rId8" Type="http://schemas.openxmlformats.org/officeDocument/2006/relationships/slideLayout" Target="../slideLayouts/slideLayout34.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9" name="Shape 9"/>
        <p:cNvGrpSpPr/>
        <p:nvPr/>
      </p:nvGrpSpPr>
      <p:grpSpPr>
        <a:xfrm>
          <a:off x="0" y="0"/>
          <a:ext cx="0" cy="0"/>
          <a:chOff x="0" y="0"/>
          <a:chExt cx="0" cy="0"/>
        </a:xfrm>
      </p:grpSpPr>
      <p:sp>
        <p:nvSpPr>
          <p:cNvPr id="10" name="Google Shape;10;g3a195cffe24_0_88"/>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rmAutofit/>
          </a:bodyPr>
          <a:lstStyle>
            <a:lvl1pPr lvl="0"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1pPr>
            <a:lvl2pPr lvl="1"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2pPr>
            <a:lvl3pPr lvl="2"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3pPr>
            <a:lvl4pPr lvl="3"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4pPr>
            <a:lvl5pPr lvl="4"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5pPr>
            <a:lvl6pPr lvl="5"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6pPr>
            <a:lvl7pPr lvl="6"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7pPr>
            <a:lvl8pPr lvl="7"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8pPr>
            <a:lvl9pPr lvl="8"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9pPr>
          </a:lstStyle>
          <a:p/>
        </p:txBody>
      </p:sp>
      <p:sp>
        <p:nvSpPr>
          <p:cNvPr id="11" name="Google Shape;11;g3a195cffe24_0_88"/>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36550" lvl="0" marL="457200" marR="0" rtl="0" algn="l">
              <a:lnSpc>
                <a:spcPct val="115000"/>
              </a:lnSpc>
              <a:spcBef>
                <a:spcPts val="0"/>
              </a:spcBef>
              <a:spcAft>
                <a:spcPts val="0"/>
              </a:spcAft>
              <a:buClr>
                <a:schemeClr val="dk2"/>
              </a:buClr>
              <a:buSzPts val="1700"/>
              <a:buFont typeface="Roboto"/>
              <a:buChar char="●"/>
              <a:defRPr b="0" i="0" sz="1700" u="none" cap="none" strike="noStrike">
                <a:solidFill>
                  <a:schemeClr val="dk2"/>
                </a:solidFill>
                <a:latin typeface="Roboto"/>
                <a:ea typeface="Roboto"/>
                <a:cs typeface="Roboto"/>
                <a:sym typeface="Roboto"/>
              </a:defRPr>
            </a:lvl1pPr>
            <a:lvl2pPr indent="-323850" lvl="1" marL="9144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2pPr>
            <a:lvl3pPr indent="-323850" lvl="2" marL="13716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3pPr>
            <a:lvl4pPr indent="-323850" lvl="3" marL="18288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4pPr>
            <a:lvl5pPr indent="-323850" lvl="4" marL="22860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5pPr>
            <a:lvl6pPr indent="-323850" lvl="5" marL="27432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6pPr>
            <a:lvl7pPr indent="-323850" lvl="6" marL="32004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7pPr>
            <a:lvl8pPr indent="-323850" lvl="7" marL="36576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8pPr>
            <a:lvl9pPr indent="-323850" lvl="8" marL="41148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9pPr>
          </a:lstStyle>
          <a:p/>
        </p:txBody>
      </p:sp>
      <p:sp>
        <p:nvSpPr>
          <p:cNvPr id="12" name="Google Shape;12;g3a195cffe24_0_88"/>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perback">
    <p:bg>
      <p:bgPr>
        <a:solidFill>
          <a:schemeClr val="lt1"/>
        </a:solidFill>
      </p:bgPr>
    </p:bg>
    <p:spTree>
      <p:nvGrpSpPr>
        <p:cNvPr id="77" name="Shape 77"/>
        <p:cNvGrpSpPr/>
        <p:nvPr/>
      </p:nvGrpSpPr>
      <p:grpSpPr>
        <a:xfrm>
          <a:off x="0" y="0"/>
          <a:ext cx="0" cy="0"/>
          <a:chOff x="0" y="0"/>
          <a:chExt cx="0" cy="0"/>
        </a:xfrm>
      </p:grpSpPr>
      <p:sp>
        <p:nvSpPr>
          <p:cNvPr id="78" name="Google Shape;78;g3a0e06b59d2_0_1062"/>
          <p:cNvSpPr txBox="1"/>
          <p:nvPr>
            <p:ph type="title"/>
          </p:nvPr>
        </p:nvSpPr>
        <p:spPr>
          <a:xfrm>
            <a:off x="415600" y="593367"/>
            <a:ext cx="11360700" cy="817500"/>
          </a:xfrm>
          <a:prstGeom prst="rect">
            <a:avLst/>
          </a:prstGeom>
          <a:noFill/>
          <a:ln>
            <a:noFill/>
          </a:ln>
        </p:spPr>
        <p:txBody>
          <a:bodyPr anchorCtr="0" anchor="t" bIns="121900" lIns="121900" spcFirstLastPara="1" rIns="121900" wrap="square" tIns="121900">
            <a:normAutofit/>
          </a:bodyPr>
          <a:lstStyle>
            <a:lvl1pPr lvl="0"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1pPr>
            <a:lvl2pPr lvl="1"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2pPr>
            <a:lvl3pPr lvl="2"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3pPr>
            <a:lvl4pPr lvl="3"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4pPr>
            <a:lvl5pPr lvl="4"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5pPr>
            <a:lvl6pPr lvl="5"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6pPr>
            <a:lvl7pPr lvl="6"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7pPr>
            <a:lvl8pPr lvl="7"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8pPr>
            <a:lvl9pPr lvl="8"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9pPr>
          </a:lstStyle>
          <a:p/>
        </p:txBody>
      </p:sp>
      <p:sp>
        <p:nvSpPr>
          <p:cNvPr id="79" name="Google Shape;79;g3a0e06b59d2_0_1062"/>
          <p:cNvSpPr txBox="1"/>
          <p:nvPr>
            <p:ph idx="1" type="body"/>
          </p:nvPr>
        </p:nvSpPr>
        <p:spPr>
          <a:xfrm>
            <a:off x="415600" y="1562133"/>
            <a:ext cx="11360700" cy="4529700"/>
          </a:xfrm>
          <a:prstGeom prst="rect">
            <a:avLst/>
          </a:prstGeom>
          <a:noFill/>
          <a:ln>
            <a:noFill/>
          </a:ln>
        </p:spPr>
        <p:txBody>
          <a:bodyPr anchorCtr="0" anchor="t" bIns="121900" lIns="121900" spcFirstLastPara="1" rIns="121900" wrap="square" tIns="121900">
            <a:normAutofit/>
          </a:bodyPr>
          <a:lstStyle>
            <a:lvl1pPr indent="-381000" lvl="0" marL="457200" marR="0" rtl="0" algn="l">
              <a:lnSpc>
                <a:spcPct val="115000"/>
              </a:lnSpc>
              <a:spcBef>
                <a:spcPts val="0"/>
              </a:spcBef>
              <a:spcAft>
                <a:spcPts val="0"/>
              </a:spcAft>
              <a:buClr>
                <a:schemeClr val="dk1"/>
              </a:buClr>
              <a:buSzPts val="2400"/>
              <a:buFont typeface="Old Standard TT"/>
              <a:buChar char="●"/>
              <a:defRPr b="0" i="0" sz="2400" u="none" cap="none" strike="noStrike">
                <a:solidFill>
                  <a:schemeClr val="dk1"/>
                </a:solidFill>
                <a:latin typeface="Old Standard TT"/>
                <a:ea typeface="Old Standard TT"/>
                <a:cs typeface="Old Standard TT"/>
                <a:sym typeface="Old Standard TT"/>
              </a:defRPr>
            </a:lvl1pPr>
            <a:lvl2pPr indent="-349250" lvl="1" marL="9144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2pPr>
            <a:lvl3pPr indent="-349250" lvl="2" marL="13716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3pPr>
            <a:lvl4pPr indent="-349250" lvl="3" marL="18288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4pPr>
            <a:lvl5pPr indent="-349250" lvl="4" marL="22860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5pPr>
            <a:lvl6pPr indent="-349250" lvl="5" marL="27432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6pPr>
            <a:lvl7pPr indent="-349250" lvl="6" marL="32004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7pPr>
            <a:lvl8pPr indent="-349250" lvl="7" marL="36576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8pPr>
            <a:lvl9pPr indent="-349250" lvl="8" marL="41148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9pPr>
          </a:lstStyle>
          <a:p/>
        </p:txBody>
      </p:sp>
      <p:sp>
        <p:nvSpPr>
          <p:cNvPr id="80" name="Google Shape;80;g3a0e06b59d2_0_106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63" r:id="rId1"/>
    <p:sldLayoutId id="2147483664" r:id="rId2"/>
    <p:sldLayoutId id="2147483665" r:id="rId3"/>
    <p:sldLayoutId id="2147483666" r:id="rId4"/>
    <p:sldLayoutId id="2147483667" r:id="rId5"/>
    <p:sldLayoutId id="2147483668" r:id="rId6"/>
    <p:sldLayoutId id="2147483669" r:id="rId7"/>
    <p:sldLayoutId id="2147483670" r:id="rId8"/>
    <p:sldLayoutId id="2147483671" r:id="rId9"/>
    <p:sldLayoutId id="2147483672" r:id="rId10"/>
    <p:sldLayoutId id="2147483673" r:id="rId11"/>
    <p:sldLayoutId id="2147483674" r:id="rId12"/>
    <p:sldLayoutId id="2147483675"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perback">
    <p:bg>
      <p:bgPr>
        <a:solidFill>
          <a:schemeClr val="lt1"/>
        </a:solidFill>
      </p:bgPr>
    </p:bg>
    <p:spTree>
      <p:nvGrpSpPr>
        <p:cNvPr id="140" name="Shape 140"/>
        <p:cNvGrpSpPr/>
        <p:nvPr/>
      </p:nvGrpSpPr>
      <p:grpSpPr>
        <a:xfrm>
          <a:off x="0" y="0"/>
          <a:ext cx="0" cy="0"/>
          <a:chOff x="0" y="0"/>
          <a:chExt cx="0" cy="0"/>
        </a:xfrm>
      </p:grpSpPr>
      <p:sp>
        <p:nvSpPr>
          <p:cNvPr id="141" name="Google Shape;141;g3a1f1d9d2c6_3_75"/>
          <p:cNvSpPr txBox="1"/>
          <p:nvPr>
            <p:ph type="title"/>
          </p:nvPr>
        </p:nvSpPr>
        <p:spPr>
          <a:xfrm>
            <a:off x="415600" y="593367"/>
            <a:ext cx="11360700" cy="817500"/>
          </a:xfrm>
          <a:prstGeom prst="rect">
            <a:avLst/>
          </a:prstGeom>
          <a:noFill/>
          <a:ln>
            <a:noFill/>
          </a:ln>
        </p:spPr>
        <p:txBody>
          <a:bodyPr anchorCtr="0" anchor="t" bIns="121900" lIns="121900" spcFirstLastPara="1" rIns="121900" wrap="square" tIns="121900">
            <a:normAutofit/>
          </a:bodyPr>
          <a:lstStyle>
            <a:lvl1pPr lvl="0"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1pPr>
            <a:lvl2pPr lvl="1"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2pPr>
            <a:lvl3pPr lvl="2"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3pPr>
            <a:lvl4pPr lvl="3"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4pPr>
            <a:lvl5pPr lvl="4"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5pPr>
            <a:lvl6pPr lvl="5"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6pPr>
            <a:lvl7pPr lvl="6"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7pPr>
            <a:lvl8pPr lvl="7"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8pPr>
            <a:lvl9pPr lvl="8" marR="0" rtl="0" algn="l">
              <a:lnSpc>
                <a:spcPct val="100000"/>
              </a:lnSpc>
              <a:spcBef>
                <a:spcPts val="0"/>
              </a:spcBef>
              <a:spcAft>
                <a:spcPts val="0"/>
              </a:spcAft>
              <a:buClr>
                <a:schemeClr val="dk1"/>
              </a:buClr>
              <a:buSzPts val="4000"/>
              <a:buFont typeface="Old Standard TT"/>
              <a:buNone/>
              <a:defRPr b="0" i="0" sz="4000" u="none" cap="none" strike="noStrike">
                <a:solidFill>
                  <a:schemeClr val="dk1"/>
                </a:solidFill>
                <a:latin typeface="Old Standard TT"/>
                <a:ea typeface="Old Standard TT"/>
                <a:cs typeface="Old Standard TT"/>
                <a:sym typeface="Old Standard TT"/>
              </a:defRPr>
            </a:lvl9pPr>
          </a:lstStyle>
          <a:p/>
        </p:txBody>
      </p:sp>
      <p:sp>
        <p:nvSpPr>
          <p:cNvPr id="142" name="Google Shape;142;g3a1f1d9d2c6_3_75"/>
          <p:cNvSpPr txBox="1"/>
          <p:nvPr>
            <p:ph idx="1" type="body"/>
          </p:nvPr>
        </p:nvSpPr>
        <p:spPr>
          <a:xfrm>
            <a:off x="415600" y="1562133"/>
            <a:ext cx="11360700" cy="4529700"/>
          </a:xfrm>
          <a:prstGeom prst="rect">
            <a:avLst/>
          </a:prstGeom>
          <a:noFill/>
          <a:ln>
            <a:noFill/>
          </a:ln>
        </p:spPr>
        <p:txBody>
          <a:bodyPr anchorCtr="0" anchor="t" bIns="121900" lIns="121900" spcFirstLastPara="1" rIns="121900" wrap="square" tIns="121900">
            <a:normAutofit/>
          </a:bodyPr>
          <a:lstStyle>
            <a:lvl1pPr indent="-381000" lvl="0" marL="457200" marR="0" rtl="0" algn="l">
              <a:lnSpc>
                <a:spcPct val="115000"/>
              </a:lnSpc>
              <a:spcBef>
                <a:spcPts val="0"/>
              </a:spcBef>
              <a:spcAft>
                <a:spcPts val="0"/>
              </a:spcAft>
              <a:buClr>
                <a:schemeClr val="dk1"/>
              </a:buClr>
              <a:buSzPts val="2400"/>
              <a:buFont typeface="Old Standard TT"/>
              <a:buChar char="●"/>
              <a:defRPr b="0" i="0" sz="2400" u="none" cap="none" strike="noStrike">
                <a:solidFill>
                  <a:schemeClr val="dk1"/>
                </a:solidFill>
                <a:latin typeface="Old Standard TT"/>
                <a:ea typeface="Old Standard TT"/>
                <a:cs typeface="Old Standard TT"/>
                <a:sym typeface="Old Standard TT"/>
              </a:defRPr>
            </a:lvl1pPr>
            <a:lvl2pPr indent="-349250" lvl="1" marL="9144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2pPr>
            <a:lvl3pPr indent="-349250" lvl="2" marL="13716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3pPr>
            <a:lvl4pPr indent="-349250" lvl="3" marL="18288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4pPr>
            <a:lvl5pPr indent="-349250" lvl="4" marL="22860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5pPr>
            <a:lvl6pPr indent="-349250" lvl="5" marL="27432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6pPr>
            <a:lvl7pPr indent="-349250" lvl="6" marL="32004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7pPr>
            <a:lvl8pPr indent="-349250" lvl="7" marL="36576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8pPr>
            <a:lvl9pPr indent="-349250" lvl="8" marL="4114800" marR="0" rtl="0" algn="l">
              <a:lnSpc>
                <a:spcPct val="115000"/>
              </a:lnSpc>
              <a:spcBef>
                <a:spcPts val="0"/>
              </a:spcBef>
              <a:spcAft>
                <a:spcPts val="0"/>
              </a:spcAft>
              <a:buClr>
                <a:schemeClr val="dk1"/>
              </a:buClr>
              <a:buSzPts val="1900"/>
              <a:buFont typeface="Old Standard TT"/>
              <a:buChar char="■"/>
              <a:defRPr b="0" i="0" sz="1900" u="none" cap="none" strike="noStrike">
                <a:solidFill>
                  <a:schemeClr val="dk1"/>
                </a:solidFill>
                <a:latin typeface="Old Standard TT"/>
                <a:ea typeface="Old Standard TT"/>
                <a:cs typeface="Old Standard TT"/>
                <a:sym typeface="Old Standard TT"/>
              </a:defRPr>
            </a:lvl9pPr>
          </a:lstStyle>
          <a:p/>
        </p:txBody>
      </p:sp>
      <p:sp>
        <p:nvSpPr>
          <p:cNvPr id="143" name="Google Shape;143;g3a1f1d9d2c6_3_75"/>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1"/>
                </a:solidFill>
                <a:latin typeface="Old Standard TT"/>
                <a:ea typeface="Old Standard TT"/>
                <a:cs typeface="Old Standard TT"/>
                <a:sym typeface="Old Standard TT"/>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77" r:id="rId1"/>
    <p:sldLayoutId id="2147483678" r:id="rId2"/>
    <p:sldLayoutId id="2147483679" r:id="rId3"/>
    <p:sldLayoutId id="2147483680" r:id="rId4"/>
    <p:sldLayoutId id="2147483681" r:id="rId5"/>
    <p:sldLayoutId id="2147483682" r:id="rId6"/>
    <p:sldLayoutId id="2147483683" r:id="rId7"/>
    <p:sldLayoutId id="2147483684" r:id="rId8"/>
    <p:sldLayoutId id="2147483685" r:id="rId9"/>
    <p:sldLayoutId id="2147483686" r:id="rId10"/>
    <p:sldLayoutId id="2147483687" r:id="rId11"/>
    <p:sldLayoutId id="2147483688" r:id="rId12"/>
    <p:sldLayoutId id="2147483689"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4.png"/><Relationship Id="rId4" Type="http://schemas.openxmlformats.org/officeDocument/2006/relationships/image" Target="../media/image5.png"/><Relationship Id="rId5" Type="http://schemas.openxmlformats.org/officeDocument/2006/relationships/image" Target="../media/image13.png"/><Relationship Id="rId6" Type="http://schemas.openxmlformats.org/officeDocument/2006/relationships/image" Target="../media/image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3.png"/><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3.png"/><Relationship Id="rId4" Type="http://schemas.openxmlformats.org/officeDocument/2006/relationships/image" Target="../media/image17.jp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3.png"/><Relationship Id="rId4" Type="http://schemas.openxmlformats.org/officeDocument/2006/relationships/image" Target="../media/image18.jp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3.xml"/><Relationship Id="rId3" Type="http://schemas.openxmlformats.org/officeDocument/2006/relationships/image" Target="../media/image3.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7.xml"/><Relationship Id="rId2" Type="http://schemas.openxmlformats.org/officeDocument/2006/relationships/notesSlide" Target="../notesSlides/notesSlide14.xml"/><Relationship Id="rId3" Type="http://schemas.openxmlformats.org/officeDocument/2006/relationships/image" Target="../media/image15.jpg"/><Relationship Id="rId4" Type="http://schemas.openxmlformats.org/officeDocument/2006/relationships/image" Target="../media/image3.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5.xml"/><Relationship Id="rId2" Type="http://schemas.openxmlformats.org/officeDocument/2006/relationships/notesSlide" Target="../notesSlides/notesSlide15.xml"/><Relationship Id="rId3" Type="http://schemas.openxmlformats.org/officeDocument/2006/relationships/image" Target="../media/image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3.png"/><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3.png"/><Relationship Id="rId4" Type="http://schemas.openxmlformats.org/officeDocument/2006/relationships/image" Target="../media/image10.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3.png"/><Relationship Id="rId4" Type="http://schemas.openxmlformats.org/officeDocument/2006/relationships/image" Target="../media/image7.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3.png"/><Relationship Id="rId4" Type="http://schemas.openxmlformats.org/officeDocument/2006/relationships/image" Target="../media/image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3.png"/><Relationship Id="rId4" Type="http://schemas.openxmlformats.org/officeDocument/2006/relationships/image" Target="../media/image11.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3.png"/><Relationship Id="rId4" Type="http://schemas.openxmlformats.org/officeDocument/2006/relationships/image" Target="../media/image12.jp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3.png"/><Relationship Id="rId4" Type="http://schemas.openxmlformats.org/officeDocument/2006/relationships/image" Target="../media/image14.jp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g3a195cffe24_0_78"/>
          <p:cNvSpPr txBox="1"/>
          <p:nvPr>
            <p:ph type="title"/>
          </p:nvPr>
        </p:nvSpPr>
        <p:spPr>
          <a:xfrm>
            <a:off x="3379928" y="1170849"/>
            <a:ext cx="8927400" cy="32544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1400"/>
              <a:buNone/>
            </a:pPr>
            <a:r>
              <a:rPr lang="es-ES"/>
              <a:t>SKILL-MOTIVATION</a:t>
            </a:r>
            <a:endParaRPr/>
          </a:p>
        </p:txBody>
      </p:sp>
      <p:grpSp>
        <p:nvGrpSpPr>
          <p:cNvPr id="209" name="Google Shape;209;g3a195cffe24_0_78"/>
          <p:cNvGrpSpPr/>
          <p:nvPr/>
        </p:nvGrpSpPr>
        <p:grpSpPr>
          <a:xfrm>
            <a:off x="8306290" y="-3"/>
            <a:ext cx="3885722" cy="1320799"/>
            <a:chOff x="3714190" y="5347947"/>
            <a:chExt cx="3885722" cy="1320799"/>
          </a:xfrm>
        </p:grpSpPr>
        <p:pic>
          <p:nvPicPr>
            <p:cNvPr id="210" name="Google Shape;210;g3a195cffe24_0_78"/>
            <p:cNvPicPr preferRelativeResize="0"/>
            <p:nvPr/>
          </p:nvPicPr>
          <p:blipFill rotWithShape="1">
            <a:blip r:embed="rId3">
              <a:alphaModFix/>
            </a:blip>
            <a:srcRect b="0" l="0" r="0" t="0"/>
            <a:stretch/>
          </p:blipFill>
          <p:spPr>
            <a:xfrm>
              <a:off x="3714190" y="5894811"/>
              <a:ext cx="2095500" cy="482600"/>
            </a:xfrm>
            <a:prstGeom prst="rect">
              <a:avLst/>
            </a:prstGeom>
            <a:noFill/>
            <a:ln>
              <a:noFill/>
            </a:ln>
          </p:spPr>
        </p:pic>
        <p:pic>
          <p:nvPicPr>
            <p:cNvPr id="211" name="Google Shape;211;g3a195cffe24_0_78"/>
            <p:cNvPicPr preferRelativeResize="0"/>
            <p:nvPr/>
          </p:nvPicPr>
          <p:blipFill rotWithShape="1">
            <a:blip r:embed="rId4">
              <a:alphaModFix/>
            </a:blip>
            <a:srcRect b="0" l="0" r="0" t="0"/>
            <a:stretch/>
          </p:blipFill>
          <p:spPr>
            <a:xfrm>
              <a:off x="6279112" y="5347947"/>
              <a:ext cx="1320800" cy="1320799"/>
            </a:xfrm>
            <a:prstGeom prst="rect">
              <a:avLst/>
            </a:prstGeom>
            <a:noFill/>
            <a:ln>
              <a:noFill/>
            </a:ln>
          </p:spPr>
        </p:pic>
      </p:grpSp>
      <p:pic>
        <p:nvPicPr>
          <p:cNvPr id="212" name="Google Shape;212;g3a195cffe24_0_78"/>
          <p:cNvPicPr preferRelativeResize="0"/>
          <p:nvPr/>
        </p:nvPicPr>
        <p:blipFill rotWithShape="1">
          <a:blip r:embed="rId5">
            <a:alphaModFix/>
          </a:blip>
          <a:srcRect b="0" l="0" r="0" t="0"/>
          <a:stretch/>
        </p:blipFill>
        <p:spPr>
          <a:xfrm>
            <a:off x="3" y="6323936"/>
            <a:ext cx="2476500" cy="495300"/>
          </a:xfrm>
          <a:prstGeom prst="rect">
            <a:avLst/>
          </a:prstGeom>
          <a:noFill/>
          <a:ln>
            <a:noFill/>
          </a:ln>
        </p:spPr>
      </p:pic>
      <p:pic>
        <p:nvPicPr>
          <p:cNvPr descr="Logotipo&#10;&#10;El contenido generado por IA puede ser incorrecto." id="213" name="Google Shape;213;g3a195cffe24_0_78"/>
          <p:cNvPicPr preferRelativeResize="0"/>
          <p:nvPr/>
        </p:nvPicPr>
        <p:blipFill rotWithShape="1">
          <a:blip r:embed="rId6">
            <a:alphaModFix/>
          </a:blip>
          <a:srcRect b="0" l="0" r="0" t="0"/>
          <a:stretch/>
        </p:blipFill>
        <p:spPr>
          <a:xfrm>
            <a:off x="-335573" y="-343454"/>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g3a1f1d9d2c6_2_8"/>
          <p:cNvSpPr txBox="1"/>
          <p:nvPr>
            <p:ph idx="1" type="body"/>
          </p:nvPr>
        </p:nvSpPr>
        <p:spPr>
          <a:xfrm>
            <a:off x="785850" y="1821075"/>
            <a:ext cx="6643500" cy="3827700"/>
          </a:xfrm>
          <a:prstGeom prst="rect">
            <a:avLst/>
          </a:prstGeom>
          <a:noFill/>
          <a:ln cap="flat" cmpd="sng" w="12700">
            <a:solidFill>
              <a:schemeClr val="dk1"/>
            </a:solidFill>
            <a:prstDash val="dot"/>
            <a:round/>
            <a:headEnd len="sm" w="sm" type="none"/>
            <a:tailEnd len="sm" w="sm" type="none"/>
          </a:ln>
        </p:spPr>
        <p:txBody>
          <a:bodyPr anchorCtr="0" anchor="t" bIns="45700" lIns="91425" spcFirstLastPara="1" rIns="91425" wrap="square" tIns="45700">
            <a:normAutofit lnSpcReduction="10000"/>
          </a:bodyPr>
          <a:lstStyle/>
          <a:p>
            <a:pPr indent="457200" lvl="0" marL="457200" rtl="0" algn="l">
              <a:lnSpc>
                <a:spcPct val="115000"/>
              </a:lnSpc>
              <a:spcBef>
                <a:spcPts val="1400"/>
              </a:spcBef>
              <a:spcAft>
                <a:spcPts val="0"/>
              </a:spcAft>
              <a:buClr>
                <a:schemeClr val="dk1"/>
              </a:buClr>
              <a:buSzPts val="1100"/>
              <a:buFont typeface="Arial"/>
              <a:buNone/>
            </a:pPr>
            <a:r>
              <a:t/>
            </a:r>
            <a:endParaRPr sz="2500">
              <a:solidFill>
                <a:schemeClr val="dk1"/>
              </a:solidFill>
              <a:latin typeface="Corbel"/>
              <a:ea typeface="Corbel"/>
              <a:cs typeface="Corbel"/>
              <a:sym typeface="Corbel"/>
            </a:endParaRPr>
          </a:p>
          <a:p>
            <a:pPr indent="457200" lvl="0" marL="457200" rtl="0" algn="l">
              <a:lnSpc>
                <a:spcPct val="115000"/>
              </a:lnSpc>
              <a:spcBef>
                <a:spcPts val="1400"/>
              </a:spcBef>
              <a:spcAft>
                <a:spcPts val="0"/>
              </a:spcAft>
              <a:buClr>
                <a:schemeClr val="dk1"/>
              </a:buClr>
              <a:buSzPts val="1100"/>
              <a:buFont typeface="Arial"/>
              <a:buNone/>
            </a:pPr>
            <a:r>
              <a:rPr lang="es-ES">
                <a:solidFill>
                  <a:schemeClr val="dk1"/>
                </a:solidFill>
                <a:latin typeface="Corbel"/>
                <a:ea typeface="Corbel"/>
                <a:cs typeface="Corbel"/>
                <a:sym typeface="Corbel"/>
              </a:rPr>
              <a:t>The Weight of Negative States</a:t>
            </a:r>
            <a:endParaRPr>
              <a:solidFill>
                <a:schemeClr val="dk1"/>
              </a:solidFill>
              <a:latin typeface="Corbel"/>
              <a:ea typeface="Corbel"/>
              <a:cs typeface="Corbel"/>
              <a:sym typeface="Corbel"/>
            </a:endParaRPr>
          </a:p>
          <a:p>
            <a:pPr indent="457200" lvl="0" marL="457200" rtl="0" algn="l">
              <a:lnSpc>
                <a:spcPct val="115000"/>
              </a:lnSpc>
              <a:spcBef>
                <a:spcPts val="1400"/>
              </a:spcBef>
              <a:spcAft>
                <a:spcPts val="0"/>
              </a:spcAft>
              <a:buClr>
                <a:schemeClr val="dk1"/>
              </a:buClr>
              <a:buSzPts val="1100"/>
              <a:buFont typeface="Arial"/>
              <a:buNone/>
            </a:pPr>
            <a:r>
              <a:t/>
            </a:r>
            <a:endParaRPr>
              <a:solidFill>
                <a:schemeClr val="dk1"/>
              </a:solidFill>
              <a:latin typeface="Corbel"/>
              <a:ea typeface="Corbel"/>
              <a:cs typeface="Corbel"/>
              <a:sym typeface="Corbel"/>
            </a:endParaRPr>
          </a:p>
          <a:p>
            <a:pPr indent="-355600" lvl="0" marL="457200" rtl="0" algn="l">
              <a:lnSpc>
                <a:spcPct val="115000"/>
              </a:lnSpc>
              <a:spcBef>
                <a:spcPts val="1200"/>
              </a:spcBef>
              <a:spcAft>
                <a:spcPts val="0"/>
              </a:spcAft>
              <a:buSzPts val="2000"/>
              <a:buFont typeface="Arial"/>
              <a:buChar char="●"/>
            </a:pPr>
            <a:r>
              <a:rPr b="0" lang="es-ES">
                <a:solidFill>
                  <a:schemeClr val="dk1"/>
                </a:solidFill>
                <a:latin typeface="Corbel"/>
                <a:ea typeface="Corbel"/>
                <a:cs typeface="Corbel"/>
                <a:sym typeface="Corbel"/>
              </a:rPr>
              <a:t>Chronic </a:t>
            </a:r>
            <a:r>
              <a:rPr lang="es-ES">
                <a:solidFill>
                  <a:schemeClr val="dk1"/>
                </a:solidFill>
                <a:latin typeface="Corbel"/>
                <a:ea typeface="Corbel"/>
                <a:cs typeface="Corbel"/>
                <a:sym typeface="Corbel"/>
              </a:rPr>
              <a:t>stress</a:t>
            </a:r>
            <a:r>
              <a:rPr b="0" lang="es-ES">
                <a:solidFill>
                  <a:schemeClr val="dk1"/>
                </a:solidFill>
                <a:latin typeface="Corbel"/>
                <a:ea typeface="Corbel"/>
                <a:cs typeface="Corbel"/>
                <a:sym typeface="Corbel"/>
              </a:rPr>
              <a:t> narrows attention and reduces creativity</a:t>
            </a:r>
            <a:br>
              <a:rPr b="0" lang="es-ES">
                <a:solidFill>
                  <a:schemeClr val="dk1"/>
                </a:solidFill>
                <a:latin typeface="Corbel"/>
                <a:ea typeface="Corbel"/>
                <a:cs typeface="Corbel"/>
                <a:sym typeface="Corbel"/>
              </a:rPr>
            </a:br>
            <a:endParaRPr b="0">
              <a:solidFill>
                <a:schemeClr val="dk1"/>
              </a:solidFill>
              <a:latin typeface="Corbel"/>
              <a:ea typeface="Corbel"/>
              <a:cs typeface="Corbel"/>
              <a:sym typeface="Corbel"/>
            </a:endParaRPr>
          </a:p>
          <a:p>
            <a:pPr indent="-355600" lvl="0" marL="457200" rtl="0" algn="l">
              <a:lnSpc>
                <a:spcPct val="115000"/>
              </a:lnSpc>
              <a:spcBef>
                <a:spcPts val="0"/>
              </a:spcBef>
              <a:spcAft>
                <a:spcPts val="0"/>
              </a:spcAft>
              <a:buSzPts val="2000"/>
              <a:buFont typeface="Arial"/>
              <a:buChar char="●"/>
            </a:pPr>
            <a:r>
              <a:rPr lang="es-ES">
                <a:solidFill>
                  <a:schemeClr val="dk1"/>
                </a:solidFill>
                <a:latin typeface="Corbel"/>
                <a:ea typeface="Corbel"/>
                <a:cs typeface="Corbel"/>
                <a:sym typeface="Corbel"/>
              </a:rPr>
              <a:t>Fear</a:t>
            </a:r>
            <a:r>
              <a:rPr b="0" lang="es-ES">
                <a:solidFill>
                  <a:schemeClr val="dk1"/>
                </a:solidFill>
                <a:latin typeface="Corbel"/>
                <a:ea typeface="Corbel"/>
                <a:cs typeface="Corbel"/>
                <a:sym typeface="Corbel"/>
              </a:rPr>
              <a:t> triggers avoidance rather than growth</a:t>
            </a:r>
            <a:br>
              <a:rPr b="0" lang="es-ES">
                <a:solidFill>
                  <a:schemeClr val="dk1"/>
                </a:solidFill>
                <a:latin typeface="Corbel"/>
                <a:ea typeface="Corbel"/>
                <a:cs typeface="Corbel"/>
                <a:sym typeface="Corbel"/>
              </a:rPr>
            </a:br>
            <a:endParaRPr b="0">
              <a:solidFill>
                <a:schemeClr val="dk1"/>
              </a:solidFill>
              <a:latin typeface="Corbel"/>
              <a:ea typeface="Corbel"/>
              <a:cs typeface="Corbel"/>
              <a:sym typeface="Corbel"/>
            </a:endParaRPr>
          </a:p>
          <a:p>
            <a:pPr indent="-387350" lvl="0" marL="457200" rtl="0" algn="l">
              <a:lnSpc>
                <a:spcPct val="115000"/>
              </a:lnSpc>
              <a:spcBef>
                <a:spcPts val="0"/>
              </a:spcBef>
              <a:spcAft>
                <a:spcPts val="0"/>
              </a:spcAft>
              <a:buSzPts val="2500"/>
              <a:buFont typeface="Arial"/>
              <a:buChar char="●"/>
            </a:pPr>
            <a:r>
              <a:rPr lang="es-ES">
                <a:solidFill>
                  <a:schemeClr val="dk1"/>
                </a:solidFill>
                <a:latin typeface="Corbel"/>
                <a:ea typeface="Corbel"/>
                <a:cs typeface="Corbel"/>
                <a:sym typeface="Corbel"/>
              </a:rPr>
              <a:t>Negativity</a:t>
            </a:r>
            <a:r>
              <a:rPr b="0" lang="es-ES">
                <a:solidFill>
                  <a:schemeClr val="dk1"/>
                </a:solidFill>
                <a:latin typeface="Corbel"/>
                <a:ea typeface="Corbel"/>
                <a:cs typeface="Corbel"/>
                <a:sym typeface="Corbel"/>
              </a:rPr>
              <a:t> leads to burnout and self-doubt</a:t>
            </a:r>
            <a:br>
              <a:rPr b="0" lang="es-ES" sz="2500">
                <a:solidFill>
                  <a:schemeClr val="dk1"/>
                </a:solidFill>
                <a:latin typeface="Corbel"/>
                <a:ea typeface="Corbel"/>
                <a:cs typeface="Corbel"/>
                <a:sym typeface="Corbel"/>
              </a:rPr>
            </a:br>
            <a:endParaRPr sz="2500"/>
          </a:p>
        </p:txBody>
      </p:sp>
      <p:sp>
        <p:nvSpPr>
          <p:cNvPr id="285" name="Google Shape;285;g3a1f1d9d2c6_2_8"/>
          <p:cNvSpPr txBox="1"/>
          <p:nvPr/>
        </p:nvSpPr>
        <p:spPr>
          <a:xfrm>
            <a:off x="6345625" y="99775"/>
            <a:ext cx="5846400" cy="11712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86" name="Google Shape;286;g3a1f1d9d2c6_2_8"/>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pic>
        <p:nvPicPr>
          <p:cNvPr descr="Don't forget to smile today. Inspiring Creative Motivation Quote Poster Template. Vector Typography Banner Design Concept. Vintage style illustration, good for t-shirt and wall decoration. (proporcionado por Getty Images)" id="287" name="Google Shape;287;g3a1f1d9d2c6_2_8"/>
          <p:cNvPicPr preferRelativeResize="0"/>
          <p:nvPr/>
        </p:nvPicPr>
        <p:blipFill rotWithShape="1">
          <a:blip r:embed="rId4">
            <a:alphaModFix/>
          </a:blip>
          <a:srcRect b="0" l="0" r="0" t="0"/>
          <a:stretch/>
        </p:blipFill>
        <p:spPr>
          <a:xfrm>
            <a:off x="8204351" y="1433225"/>
            <a:ext cx="3322323" cy="4744873"/>
          </a:xfrm>
          <a:prstGeom prst="rect">
            <a:avLst/>
          </a:prstGeom>
          <a:noFill/>
          <a:ln>
            <a:noFill/>
          </a:ln>
        </p:spPr>
      </p:pic>
    </p:spTree>
  </p:cSld>
  <p:clrMapOvr>
    <a:masterClrMapping/>
  </p:clrMapOvr>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2" name="Shape 292"/>
        <p:cNvGrpSpPr/>
        <p:nvPr/>
      </p:nvGrpSpPr>
      <p:grpSpPr>
        <a:xfrm>
          <a:off x="0" y="0"/>
          <a:ext cx="0" cy="0"/>
          <a:chOff x="0" y="0"/>
          <a:chExt cx="0" cy="0"/>
        </a:xfrm>
      </p:grpSpPr>
      <p:sp>
        <p:nvSpPr>
          <p:cNvPr id="293" name="Google Shape;293;g3a1f1d9d2c6_2_22"/>
          <p:cNvSpPr txBox="1"/>
          <p:nvPr>
            <p:ph idx="1" type="body"/>
          </p:nvPr>
        </p:nvSpPr>
        <p:spPr>
          <a:xfrm>
            <a:off x="262475" y="2357525"/>
            <a:ext cx="6762900" cy="2638800"/>
          </a:xfrm>
          <a:prstGeom prst="rect">
            <a:avLst/>
          </a:prstGeom>
          <a:noFill/>
          <a:ln cap="flat" cmpd="sng" w="12700">
            <a:solidFill>
              <a:schemeClr val="dk1"/>
            </a:solidFill>
            <a:prstDash val="dot"/>
            <a:round/>
            <a:headEnd len="sm" w="sm" type="none"/>
            <a:tailEnd len="sm" w="sm" type="none"/>
          </a:ln>
        </p:spPr>
        <p:txBody>
          <a:bodyPr anchorCtr="0" anchor="t" bIns="45700" lIns="91425" spcFirstLastPara="1" rIns="91425" wrap="square" tIns="45700">
            <a:normAutofit/>
          </a:bodyPr>
          <a:lstStyle/>
          <a:p>
            <a:pPr indent="457200" lvl="0" marL="457200" rtl="0" algn="l">
              <a:lnSpc>
                <a:spcPct val="115000"/>
              </a:lnSpc>
              <a:spcBef>
                <a:spcPts val="1400"/>
              </a:spcBef>
              <a:spcAft>
                <a:spcPts val="0"/>
              </a:spcAft>
              <a:buClr>
                <a:schemeClr val="dk1"/>
              </a:buClr>
              <a:buSzPts val="1100"/>
              <a:buFont typeface="Arial"/>
              <a:buNone/>
            </a:pPr>
            <a:r>
              <a:rPr lang="es-ES">
                <a:solidFill>
                  <a:schemeClr val="dk1"/>
                </a:solidFill>
                <a:latin typeface="Corbel"/>
                <a:ea typeface="Corbel"/>
                <a:cs typeface="Corbel"/>
                <a:sym typeface="Corbel"/>
              </a:rPr>
              <a:t>Emotional Regulation and Self-Care</a:t>
            </a:r>
            <a:endParaRPr>
              <a:solidFill>
                <a:schemeClr val="dk1"/>
              </a:solidFill>
              <a:latin typeface="Corbel"/>
              <a:ea typeface="Corbel"/>
              <a:cs typeface="Corbel"/>
              <a:sym typeface="Corbel"/>
            </a:endParaRPr>
          </a:p>
          <a:p>
            <a:pPr indent="-355624" lvl="0" marL="457200" rtl="0" algn="l">
              <a:lnSpc>
                <a:spcPct val="115000"/>
              </a:lnSpc>
              <a:spcBef>
                <a:spcPts val="1200"/>
              </a:spcBef>
              <a:spcAft>
                <a:spcPts val="0"/>
              </a:spcAft>
              <a:buSzPts val="2000"/>
              <a:buFont typeface="Corbel"/>
              <a:buChar char="●"/>
            </a:pPr>
            <a:r>
              <a:rPr b="0" lang="es-ES">
                <a:solidFill>
                  <a:schemeClr val="dk1"/>
                </a:solidFill>
                <a:latin typeface="Corbel"/>
                <a:ea typeface="Corbel"/>
                <a:cs typeface="Corbel"/>
                <a:sym typeface="Corbel"/>
              </a:rPr>
              <a:t>Rest and reflection help reset emotional balance</a:t>
            </a:r>
            <a:br>
              <a:rPr b="0" lang="es-ES">
                <a:solidFill>
                  <a:schemeClr val="dk1"/>
                </a:solidFill>
                <a:latin typeface="Corbel"/>
                <a:ea typeface="Corbel"/>
                <a:cs typeface="Corbel"/>
                <a:sym typeface="Corbel"/>
              </a:rPr>
            </a:br>
            <a:endParaRPr b="0">
              <a:solidFill>
                <a:schemeClr val="dk1"/>
              </a:solidFill>
              <a:latin typeface="Corbel"/>
              <a:ea typeface="Corbel"/>
              <a:cs typeface="Corbel"/>
              <a:sym typeface="Corbel"/>
            </a:endParaRPr>
          </a:p>
          <a:p>
            <a:pPr indent="-355624" lvl="0" marL="457200" rtl="0" algn="l">
              <a:lnSpc>
                <a:spcPct val="115000"/>
              </a:lnSpc>
              <a:spcBef>
                <a:spcPts val="0"/>
              </a:spcBef>
              <a:spcAft>
                <a:spcPts val="0"/>
              </a:spcAft>
              <a:buSzPts val="2000"/>
              <a:buFont typeface="Corbel"/>
              <a:buChar char="●"/>
            </a:pPr>
            <a:r>
              <a:rPr b="0" lang="es-ES">
                <a:solidFill>
                  <a:schemeClr val="dk1"/>
                </a:solidFill>
                <a:latin typeface="Corbel"/>
                <a:ea typeface="Corbel"/>
                <a:cs typeface="Corbel"/>
                <a:sym typeface="Corbel"/>
              </a:rPr>
              <a:t>Mindfulness and gratitude improve emotional awareness</a:t>
            </a:r>
            <a:br>
              <a:rPr b="0" lang="es-ES">
                <a:solidFill>
                  <a:schemeClr val="dk1"/>
                </a:solidFill>
                <a:latin typeface="Corbel"/>
                <a:ea typeface="Corbel"/>
                <a:cs typeface="Corbel"/>
                <a:sym typeface="Corbel"/>
              </a:rPr>
            </a:br>
            <a:endParaRPr b="0">
              <a:solidFill>
                <a:schemeClr val="dk1"/>
              </a:solidFill>
              <a:latin typeface="Corbel"/>
              <a:ea typeface="Corbel"/>
              <a:cs typeface="Corbel"/>
              <a:sym typeface="Corbel"/>
            </a:endParaRPr>
          </a:p>
          <a:p>
            <a:pPr indent="-355624" lvl="0" marL="457200" rtl="0" algn="l">
              <a:lnSpc>
                <a:spcPct val="115000"/>
              </a:lnSpc>
              <a:spcBef>
                <a:spcPts val="0"/>
              </a:spcBef>
              <a:spcAft>
                <a:spcPts val="0"/>
              </a:spcAft>
              <a:buSzPts val="2000"/>
              <a:buFont typeface="Corbel"/>
              <a:buChar char="●"/>
            </a:pPr>
            <a:r>
              <a:rPr b="0" lang="es-ES">
                <a:solidFill>
                  <a:schemeClr val="dk1"/>
                </a:solidFill>
                <a:latin typeface="Corbel"/>
                <a:ea typeface="Corbel"/>
                <a:cs typeface="Corbel"/>
                <a:sym typeface="Corbel"/>
              </a:rPr>
              <a:t>Small rituals (like journaling or walks) build resilience</a:t>
            </a:r>
            <a:endParaRPr>
              <a:latin typeface="Corbel"/>
              <a:ea typeface="Corbel"/>
              <a:cs typeface="Corbel"/>
              <a:sym typeface="Corbel"/>
            </a:endParaRPr>
          </a:p>
        </p:txBody>
      </p:sp>
      <p:pic>
        <p:nvPicPr>
          <p:cNvPr descr="Logotipo&#10;&#10;El contenido generado por IA puede ser incorrecto." id="294" name="Google Shape;294;g3a1f1d9d2c6_2_22"/>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295" name="Google Shape;295;g3a1f1d9d2c6_2_22"/>
          <p:cNvSpPr txBox="1"/>
          <p:nvPr/>
        </p:nvSpPr>
        <p:spPr>
          <a:xfrm>
            <a:off x="3579901" y="99775"/>
            <a:ext cx="86121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Follow your dream, motivational quote poster. Black and white colors, decorative typography lettering. Design for inspiration to success. Vector illustration isolated on black background. (proporcionado por Getty Images)" id="296" name="Google Shape;296;g3a1f1d9d2c6_2_22"/>
          <p:cNvPicPr preferRelativeResize="0"/>
          <p:nvPr/>
        </p:nvPicPr>
        <p:blipFill rotWithShape="1">
          <a:blip r:embed="rId4">
            <a:alphaModFix/>
          </a:blip>
          <a:srcRect b="0" l="0" r="0" t="0"/>
          <a:stretch/>
        </p:blipFill>
        <p:spPr>
          <a:xfrm>
            <a:off x="8281600" y="1936925"/>
            <a:ext cx="3413125" cy="3413125"/>
          </a:xfrm>
          <a:prstGeom prst="rect">
            <a:avLst/>
          </a:prstGeom>
          <a:noFill/>
          <a:ln>
            <a:noFill/>
          </a:ln>
        </p:spPr>
      </p:pic>
    </p:spTree>
  </p:cSld>
  <p:clrMapOvr>
    <a:masterClrMapping/>
  </p:clrMapOvr>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1" name="Shape 301"/>
        <p:cNvGrpSpPr/>
        <p:nvPr/>
      </p:nvGrpSpPr>
      <p:grpSpPr>
        <a:xfrm>
          <a:off x="0" y="0"/>
          <a:ext cx="0" cy="0"/>
          <a:chOff x="0" y="0"/>
          <a:chExt cx="0" cy="0"/>
        </a:xfrm>
      </p:grpSpPr>
      <p:sp>
        <p:nvSpPr>
          <p:cNvPr id="302" name="Google Shape;302;g3a1f1d9d2c6_2_15"/>
          <p:cNvSpPr txBox="1"/>
          <p:nvPr>
            <p:ph idx="1" type="body"/>
          </p:nvPr>
        </p:nvSpPr>
        <p:spPr>
          <a:xfrm>
            <a:off x="767100" y="1966050"/>
            <a:ext cx="6456300" cy="3740700"/>
          </a:xfrm>
          <a:prstGeom prst="rect">
            <a:avLst/>
          </a:prstGeom>
          <a:noFill/>
          <a:ln cap="flat" cmpd="sng" w="12700">
            <a:solidFill>
              <a:schemeClr val="dk1"/>
            </a:solidFill>
            <a:prstDash val="dot"/>
            <a:round/>
            <a:headEnd len="sm" w="sm" type="none"/>
            <a:tailEnd len="sm" w="sm" type="none"/>
          </a:ln>
        </p:spPr>
        <p:txBody>
          <a:bodyPr anchorCtr="0" anchor="t" bIns="45700" lIns="91425" spcFirstLastPara="1" rIns="91425" wrap="square" tIns="45700">
            <a:normAutofit/>
          </a:bodyPr>
          <a:lstStyle/>
          <a:p>
            <a:pPr indent="457200" lvl="0" marL="457200" rtl="0" algn="l">
              <a:lnSpc>
                <a:spcPct val="115000"/>
              </a:lnSpc>
              <a:spcBef>
                <a:spcPts val="1400"/>
              </a:spcBef>
              <a:spcAft>
                <a:spcPts val="0"/>
              </a:spcAft>
              <a:buClr>
                <a:schemeClr val="dk1"/>
              </a:buClr>
              <a:buSzPts val="1100"/>
              <a:buFont typeface="Arial"/>
              <a:buNone/>
            </a:pPr>
            <a:r>
              <a:rPr lang="es-ES">
                <a:solidFill>
                  <a:schemeClr val="dk1"/>
                </a:solidFill>
                <a:latin typeface="Corbel"/>
                <a:ea typeface="Corbel"/>
                <a:cs typeface="Corbel"/>
                <a:sym typeface="Corbel"/>
              </a:rPr>
              <a:t>Building a Positive Emotional Climate</a:t>
            </a:r>
            <a:endParaRPr>
              <a:solidFill>
                <a:schemeClr val="dk1"/>
              </a:solidFill>
              <a:latin typeface="Corbel"/>
              <a:ea typeface="Corbel"/>
              <a:cs typeface="Corbel"/>
              <a:sym typeface="Corbel"/>
            </a:endParaRPr>
          </a:p>
          <a:p>
            <a:pPr indent="457200" lvl="0" marL="457200" rtl="0" algn="l">
              <a:lnSpc>
                <a:spcPct val="115000"/>
              </a:lnSpc>
              <a:spcBef>
                <a:spcPts val="1400"/>
              </a:spcBef>
              <a:spcAft>
                <a:spcPts val="0"/>
              </a:spcAft>
              <a:buClr>
                <a:schemeClr val="dk1"/>
              </a:buClr>
              <a:buSzPts val="1100"/>
              <a:buFont typeface="Arial"/>
              <a:buNone/>
            </a:pPr>
            <a:r>
              <a:t/>
            </a:r>
            <a:endParaRPr>
              <a:solidFill>
                <a:schemeClr val="dk1"/>
              </a:solidFill>
              <a:latin typeface="Corbel"/>
              <a:ea typeface="Corbel"/>
              <a:cs typeface="Corbel"/>
              <a:sym typeface="Corbel"/>
            </a:endParaRPr>
          </a:p>
          <a:p>
            <a:pPr indent="-355600" lvl="0" marL="457200" rtl="0" algn="l">
              <a:lnSpc>
                <a:spcPct val="115000"/>
              </a:lnSpc>
              <a:spcBef>
                <a:spcPts val="1200"/>
              </a:spcBef>
              <a:spcAft>
                <a:spcPts val="0"/>
              </a:spcAft>
              <a:buSzPts val="2000"/>
              <a:buFont typeface="Corbel"/>
              <a:buChar char="●"/>
            </a:pPr>
            <a:r>
              <a:rPr b="0" lang="es-ES">
                <a:solidFill>
                  <a:schemeClr val="dk1"/>
                </a:solidFill>
                <a:latin typeface="Corbel"/>
                <a:ea typeface="Corbel"/>
                <a:cs typeface="Corbel"/>
                <a:sym typeface="Corbel"/>
              </a:rPr>
              <a:t>Surround yourself with supportive people</a:t>
            </a:r>
            <a:br>
              <a:rPr b="0" lang="es-ES">
                <a:solidFill>
                  <a:schemeClr val="dk1"/>
                </a:solidFill>
                <a:latin typeface="Corbel"/>
                <a:ea typeface="Corbel"/>
                <a:cs typeface="Corbel"/>
                <a:sym typeface="Corbel"/>
              </a:rPr>
            </a:br>
            <a:endParaRPr b="0">
              <a:solidFill>
                <a:schemeClr val="dk1"/>
              </a:solidFill>
              <a:latin typeface="Corbel"/>
              <a:ea typeface="Corbel"/>
              <a:cs typeface="Corbel"/>
              <a:sym typeface="Corbel"/>
            </a:endParaRPr>
          </a:p>
          <a:p>
            <a:pPr indent="-355600" lvl="0" marL="457200" rtl="0" algn="l">
              <a:lnSpc>
                <a:spcPct val="115000"/>
              </a:lnSpc>
              <a:spcBef>
                <a:spcPts val="0"/>
              </a:spcBef>
              <a:spcAft>
                <a:spcPts val="0"/>
              </a:spcAft>
              <a:buSzPts val="2000"/>
              <a:buFont typeface="Corbel"/>
              <a:buChar char="●"/>
            </a:pPr>
            <a:r>
              <a:rPr b="0" lang="es-ES">
                <a:solidFill>
                  <a:schemeClr val="dk1"/>
                </a:solidFill>
                <a:latin typeface="Corbel"/>
                <a:ea typeface="Corbel"/>
                <a:cs typeface="Corbel"/>
                <a:sym typeface="Corbel"/>
              </a:rPr>
              <a:t>Celebrate small wins to reinforce positive feelings</a:t>
            </a:r>
            <a:br>
              <a:rPr b="0" lang="es-ES">
                <a:solidFill>
                  <a:schemeClr val="dk1"/>
                </a:solidFill>
                <a:latin typeface="Corbel"/>
                <a:ea typeface="Corbel"/>
                <a:cs typeface="Corbel"/>
                <a:sym typeface="Corbel"/>
              </a:rPr>
            </a:br>
            <a:endParaRPr b="0">
              <a:solidFill>
                <a:schemeClr val="dk1"/>
              </a:solidFill>
              <a:latin typeface="Corbel"/>
              <a:ea typeface="Corbel"/>
              <a:cs typeface="Corbel"/>
              <a:sym typeface="Corbel"/>
            </a:endParaRPr>
          </a:p>
          <a:p>
            <a:pPr indent="-355600" lvl="0" marL="457200" rtl="0" algn="l">
              <a:lnSpc>
                <a:spcPct val="115000"/>
              </a:lnSpc>
              <a:spcBef>
                <a:spcPts val="0"/>
              </a:spcBef>
              <a:spcAft>
                <a:spcPts val="0"/>
              </a:spcAft>
              <a:buSzPts val="2000"/>
              <a:buFont typeface="Corbel"/>
              <a:buChar char="●"/>
            </a:pPr>
            <a:r>
              <a:rPr b="0" lang="es-ES">
                <a:solidFill>
                  <a:schemeClr val="dk1"/>
                </a:solidFill>
                <a:latin typeface="Corbel"/>
                <a:ea typeface="Corbel"/>
                <a:cs typeface="Corbel"/>
                <a:sym typeface="Corbel"/>
              </a:rPr>
              <a:t>Create environments that inspire curiosity and growth</a:t>
            </a:r>
            <a:endParaRPr/>
          </a:p>
        </p:txBody>
      </p:sp>
      <p:pic>
        <p:nvPicPr>
          <p:cNvPr descr="Logotipo&#10;&#10;El contenido generado por IA puede ser incorrecto." id="303" name="Google Shape;303;g3a1f1d9d2c6_2_15"/>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304" name="Google Shape;304;g3a1f1d9d2c6_2_15"/>
          <p:cNvSpPr txBox="1"/>
          <p:nvPr/>
        </p:nvSpPr>
        <p:spPr>
          <a:xfrm>
            <a:off x="6227375" y="99775"/>
            <a:ext cx="5964600" cy="1033500"/>
          </a:xfrm>
          <a:prstGeom prst="rect">
            <a:avLst/>
          </a:prstGeom>
          <a:noFill/>
          <a:ln>
            <a:noFill/>
          </a:ln>
        </p:spPr>
        <p:txBody>
          <a:bodyPr anchorCtr="0" anchor="t" bIns="45700" lIns="91425" spcFirstLastPara="1" rIns="91425" wrap="square" tIns="45700">
            <a:normAutofit lnSpcReduction="10000"/>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Please turn off electricity, save energy, motivational banner. Light bulb on yellow background. Bulb with text. (proporcionado por Getty Images)" id="305" name="Google Shape;305;g3a1f1d9d2c6_2_15"/>
          <p:cNvPicPr preferRelativeResize="0"/>
          <p:nvPr/>
        </p:nvPicPr>
        <p:blipFill rotWithShape="1">
          <a:blip r:embed="rId4">
            <a:alphaModFix/>
          </a:blip>
          <a:srcRect b="0" l="0" r="0" t="0"/>
          <a:stretch/>
        </p:blipFill>
        <p:spPr>
          <a:xfrm>
            <a:off x="8202775" y="1374350"/>
            <a:ext cx="3267401" cy="4902298"/>
          </a:xfrm>
          <a:prstGeom prst="rect">
            <a:avLst/>
          </a:prstGeom>
          <a:noFill/>
          <a:ln>
            <a:noFill/>
          </a:ln>
        </p:spPr>
      </p:pic>
    </p:spTree>
  </p:cSld>
  <p:clrMapOvr>
    <a:masterClrMapping/>
  </p:clrMapOvr>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9" name="Shape 309"/>
        <p:cNvGrpSpPr/>
        <p:nvPr/>
      </p:nvGrpSpPr>
      <p:grpSpPr>
        <a:xfrm>
          <a:off x="0" y="0"/>
          <a:ext cx="0" cy="0"/>
          <a:chOff x="0" y="0"/>
          <a:chExt cx="0" cy="0"/>
        </a:xfrm>
      </p:grpSpPr>
      <p:sp>
        <p:nvSpPr>
          <p:cNvPr id="310" name="Google Shape;310;g3a1f1d9d2c6_3_69"/>
          <p:cNvSpPr txBox="1"/>
          <p:nvPr/>
        </p:nvSpPr>
        <p:spPr>
          <a:xfrm>
            <a:off x="3390099" y="361150"/>
            <a:ext cx="8802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311" name="Google Shape;311;g3a1f1d9d2c6_3_69"/>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312" name="Google Shape;312;g3a1f1d9d2c6_3_69"/>
          <p:cNvSpPr txBox="1"/>
          <p:nvPr/>
        </p:nvSpPr>
        <p:spPr>
          <a:xfrm>
            <a:off x="1763486" y="1932075"/>
            <a:ext cx="8534400" cy="23088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Corbel"/>
              <a:buNone/>
            </a:pPr>
            <a:r>
              <a:rPr b="1" i="0" lang="es-ES" sz="1800" u="none" cap="none" strike="noStrike">
                <a:solidFill>
                  <a:srgbClr val="000000"/>
                </a:solidFill>
                <a:latin typeface="Corbel"/>
                <a:ea typeface="Corbel"/>
                <a:cs typeface="Corbel"/>
                <a:sym typeface="Corbel"/>
              </a:rPr>
              <a:t>WRAP-UP</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Corbel"/>
              <a:buNone/>
            </a:pPr>
            <a:r>
              <a:t/>
            </a:r>
            <a:endParaRPr b="1" i="0" sz="1800" u="none" cap="none" strike="noStrike">
              <a:solidFill>
                <a:srgbClr val="000000"/>
              </a:solidFill>
              <a:latin typeface="Corbel"/>
              <a:ea typeface="Corbel"/>
              <a:cs typeface="Corbel"/>
              <a:sym typeface="Corbel"/>
            </a:endParaRPr>
          </a:p>
          <a:p>
            <a:pPr indent="0" lvl="0" marL="0" marR="0" rtl="0" algn="ctr">
              <a:lnSpc>
                <a:spcPct val="100000"/>
              </a:lnSpc>
              <a:spcBef>
                <a:spcPts val="0"/>
              </a:spcBef>
              <a:spcAft>
                <a:spcPts val="0"/>
              </a:spcAft>
              <a:buClr>
                <a:srgbClr val="000000"/>
              </a:buClr>
              <a:buSzPts val="1800"/>
              <a:buFont typeface="Corbel"/>
              <a:buNone/>
            </a:pPr>
            <a:r>
              <a:rPr b="0" i="0" lang="es-ES" sz="1800" u="none" cap="none" strike="noStrike">
                <a:solidFill>
                  <a:srgbClr val="000000"/>
                </a:solidFill>
                <a:latin typeface="Corbel"/>
                <a:ea typeface="Corbel"/>
                <a:cs typeface="Corbel"/>
                <a:sym typeface="Corbel"/>
              </a:rPr>
              <a:t>Motivation is not constant.</a:t>
            </a:r>
            <a:br>
              <a:rPr b="0" i="0" lang="es-ES" sz="1800" u="none" cap="none" strike="noStrike">
                <a:solidFill>
                  <a:srgbClr val="000000"/>
                </a:solidFill>
                <a:latin typeface="Corbel"/>
                <a:ea typeface="Corbel"/>
                <a:cs typeface="Corbel"/>
                <a:sym typeface="Corbel"/>
              </a:rPr>
            </a:br>
            <a:r>
              <a:rPr b="0" i="0" lang="es-ES" sz="1800" u="none" cap="none" strike="noStrike">
                <a:solidFill>
                  <a:srgbClr val="000000"/>
                </a:solidFill>
                <a:latin typeface="Corbel"/>
                <a:ea typeface="Corbel"/>
                <a:cs typeface="Corbel"/>
                <a:sym typeface="Corbel"/>
              </a:rPr>
              <a:t>It is a flame you can learn to rekindle — by reconnecting with meaning, regulating your energy, and building supportive habits.</a:t>
            </a:r>
            <a:endParaRPr b="0" i="0" sz="1400" u="none" cap="none" strike="noStrike">
              <a:solidFill>
                <a:srgbClr val="000000"/>
              </a:solidFill>
              <a:latin typeface="Arial"/>
              <a:ea typeface="Arial"/>
              <a:cs typeface="Arial"/>
              <a:sym typeface="Arial"/>
            </a:endParaRPr>
          </a:p>
          <a:p>
            <a:pPr indent="0" lvl="0" marL="0" marR="0" rtl="0" algn="ctr">
              <a:lnSpc>
                <a:spcPct val="100000"/>
              </a:lnSpc>
              <a:spcBef>
                <a:spcPts val="0"/>
              </a:spcBef>
              <a:spcAft>
                <a:spcPts val="0"/>
              </a:spcAft>
              <a:buClr>
                <a:schemeClr val="dk1"/>
              </a:buClr>
              <a:buSzPts val="1800"/>
              <a:buFont typeface="Corbel"/>
              <a:buNone/>
            </a:pPr>
            <a:r>
              <a:t/>
            </a:r>
            <a:endParaRPr b="0" i="0" sz="1800" u="none" cap="none" strike="noStrike">
              <a:solidFill>
                <a:srgbClr val="000000"/>
              </a:solidFill>
              <a:latin typeface="Corbel"/>
              <a:ea typeface="Corbel"/>
              <a:cs typeface="Corbel"/>
              <a:sym typeface="Corbel"/>
            </a:endParaRPr>
          </a:p>
          <a:p>
            <a:pPr indent="0" lvl="0" marL="0" marR="0" rtl="0" algn="ctr">
              <a:lnSpc>
                <a:spcPct val="100000"/>
              </a:lnSpc>
              <a:spcBef>
                <a:spcPts val="0"/>
              </a:spcBef>
              <a:spcAft>
                <a:spcPts val="0"/>
              </a:spcAft>
              <a:buClr>
                <a:srgbClr val="000000"/>
              </a:buClr>
              <a:buSzPts val="1800"/>
              <a:buFont typeface="Arial"/>
              <a:buNone/>
            </a:pPr>
            <a:r>
              <a:rPr b="0" i="1" lang="es-ES" sz="1800" u="none" cap="none" strike="noStrike">
                <a:solidFill>
                  <a:schemeClr val="dk1"/>
                </a:solidFill>
                <a:latin typeface="Corbel"/>
                <a:ea typeface="Corbel"/>
                <a:cs typeface="Corbel"/>
                <a:sym typeface="Corbel"/>
              </a:rPr>
              <a:t>“People often say that motivation doesn’t last. Well, neither does bathing — that’s why we recommend it daily.”</a:t>
            </a:r>
            <a:r>
              <a:rPr b="0" i="0" lang="es-ES" sz="1800" u="none" cap="none" strike="noStrike">
                <a:solidFill>
                  <a:schemeClr val="dk1"/>
                </a:solidFill>
                <a:latin typeface="Corbel"/>
                <a:ea typeface="Corbel"/>
                <a:cs typeface="Corbel"/>
                <a:sym typeface="Corbel"/>
              </a:rPr>
              <a:t> — Zig Ziglar</a:t>
            </a:r>
            <a:endParaRPr b="0" i="0" sz="1800" u="none" cap="none" strike="noStrike">
              <a:solidFill>
                <a:schemeClr val="dk1"/>
              </a:solidFill>
              <a:latin typeface="Corbel"/>
              <a:ea typeface="Corbel"/>
              <a:cs typeface="Corbel"/>
              <a:sym typeface="Corbel"/>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6" name="Shape 316"/>
        <p:cNvGrpSpPr/>
        <p:nvPr/>
      </p:nvGrpSpPr>
      <p:grpSpPr>
        <a:xfrm>
          <a:off x="0" y="0"/>
          <a:ext cx="0" cy="0"/>
          <a:chOff x="0" y="0"/>
          <a:chExt cx="0" cy="0"/>
        </a:xfrm>
      </p:grpSpPr>
      <p:sp>
        <p:nvSpPr>
          <p:cNvPr id="317" name="Google Shape;317;g3a1f1d9d2c6_3_138"/>
          <p:cNvSpPr txBox="1"/>
          <p:nvPr>
            <p:ph idx="1" type="body"/>
          </p:nvPr>
        </p:nvSpPr>
        <p:spPr>
          <a:xfrm>
            <a:off x="261938" y="1749425"/>
            <a:ext cx="11385600" cy="807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667"/>
              <a:buFont typeface="Noto Sans Symbols"/>
              <a:buNone/>
            </a:pPr>
            <a:r>
              <a:rPr lang="es-ES" sz="2667">
                <a:solidFill>
                  <a:srgbClr val="000000"/>
                </a:solidFill>
              </a:rPr>
              <a:t>References</a:t>
            </a:r>
            <a:endParaRPr/>
          </a:p>
        </p:txBody>
      </p:sp>
      <p:pic>
        <p:nvPicPr>
          <p:cNvPr id="318" name="Google Shape;318;g3a1f1d9d2c6_3_138"/>
          <p:cNvPicPr preferRelativeResize="0"/>
          <p:nvPr/>
        </p:nvPicPr>
        <p:blipFill rotWithShape="1">
          <a:blip r:embed="rId3">
            <a:alphaModFix/>
          </a:blip>
          <a:srcRect b="0" l="0" r="0" t="0"/>
          <a:stretch/>
        </p:blipFill>
        <p:spPr>
          <a:xfrm>
            <a:off x="8831263" y="1222375"/>
            <a:ext cx="3360738" cy="2519363"/>
          </a:xfrm>
          <a:prstGeom prst="rect">
            <a:avLst/>
          </a:prstGeom>
          <a:noFill/>
          <a:ln>
            <a:noFill/>
          </a:ln>
        </p:spPr>
      </p:pic>
      <p:sp>
        <p:nvSpPr>
          <p:cNvPr id="319" name="Google Shape;319;g3a1f1d9d2c6_3_138"/>
          <p:cNvSpPr txBox="1"/>
          <p:nvPr/>
        </p:nvSpPr>
        <p:spPr>
          <a:xfrm>
            <a:off x="3360750" y="294350"/>
            <a:ext cx="8831100" cy="15558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320" name="Google Shape;320;g3a1f1d9d2c6_3_138"/>
          <p:cNvPicPr preferRelativeResize="0"/>
          <p:nvPr/>
        </p:nvPicPr>
        <p:blipFill rotWithShape="1">
          <a:blip r:embed="rId4">
            <a:alphaModFix/>
          </a:blip>
          <a:srcRect b="0" l="0" r="0" t="0"/>
          <a:stretch/>
        </p:blipFill>
        <p:spPr>
          <a:xfrm>
            <a:off x="-139139" y="-171383"/>
            <a:ext cx="1674816" cy="1674816"/>
          </a:xfrm>
          <a:prstGeom prst="rect">
            <a:avLst/>
          </a:prstGeom>
          <a:noFill/>
          <a:ln>
            <a:noFill/>
          </a:ln>
        </p:spPr>
      </p:pic>
      <p:sp>
        <p:nvSpPr>
          <p:cNvPr id="321" name="Google Shape;321;g3a1f1d9d2c6_3_138"/>
          <p:cNvSpPr txBox="1"/>
          <p:nvPr/>
        </p:nvSpPr>
        <p:spPr>
          <a:xfrm>
            <a:off x="1233236" y="3424238"/>
            <a:ext cx="8319900" cy="9234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800"/>
              <a:buFont typeface="Arial"/>
              <a:buChar char="•"/>
            </a:pPr>
            <a:r>
              <a:rPr b="0" i="0" lang="es-ES" sz="1800" u="none" cap="none" strike="noStrike">
                <a:solidFill>
                  <a:schemeClr val="dk1"/>
                </a:solidFill>
                <a:latin typeface="Corbel"/>
                <a:ea typeface="Corbel"/>
                <a:cs typeface="Corbel"/>
                <a:sym typeface="Corbel"/>
              </a:rPr>
              <a:t>Deci, E.L., &amp; Ryan, R.M. (1985). </a:t>
            </a:r>
            <a:r>
              <a:rPr b="0" i="1" lang="es-ES" sz="1800" u="none" cap="none" strike="noStrike">
                <a:solidFill>
                  <a:schemeClr val="dk1"/>
                </a:solidFill>
                <a:latin typeface="Corbel"/>
                <a:ea typeface="Corbel"/>
                <a:cs typeface="Corbel"/>
                <a:sym typeface="Corbel"/>
              </a:rPr>
              <a:t>Self-Determination Theory.</a:t>
            </a:r>
            <a:endParaRPr b="0" i="0" sz="18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1800"/>
              <a:buFont typeface="Arial"/>
              <a:buChar char="•"/>
            </a:pPr>
            <a:r>
              <a:rPr b="0" i="0" lang="es-ES" sz="1800" u="none" cap="none" strike="noStrike">
                <a:solidFill>
                  <a:schemeClr val="dk1"/>
                </a:solidFill>
                <a:latin typeface="Corbel"/>
                <a:ea typeface="Corbel"/>
                <a:cs typeface="Corbel"/>
                <a:sym typeface="Corbel"/>
              </a:rPr>
              <a:t>Pink, D. (2009). </a:t>
            </a:r>
            <a:r>
              <a:rPr b="0" i="1" lang="es-ES" sz="1800" u="none" cap="none" strike="noStrike">
                <a:solidFill>
                  <a:schemeClr val="dk1"/>
                </a:solidFill>
                <a:latin typeface="Corbel"/>
                <a:ea typeface="Corbel"/>
                <a:cs typeface="Corbel"/>
                <a:sym typeface="Corbel"/>
              </a:rPr>
              <a:t>Drive: The Surprising Truth About What Motivates Us.</a:t>
            </a:r>
            <a:endParaRPr b="0" i="0" sz="18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1800"/>
              <a:buFont typeface="Arial"/>
              <a:buChar char="•"/>
            </a:pPr>
            <a:r>
              <a:rPr b="0" i="0" lang="es-ES" sz="1800" u="none" cap="none" strike="noStrike">
                <a:solidFill>
                  <a:schemeClr val="dk1"/>
                </a:solidFill>
                <a:latin typeface="Corbel"/>
                <a:ea typeface="Corbel"/>
                <a:cs typeface="Corbel"/>
                <a:sym typeface="Corbel"/>
              </a:rPr>
              <a:t>Duckworth, A. (2016). </a:t>
            </a:r>
            <a:r>
              <a:rPr b="0" i="1" lang="es-ES" sz="1800" u="none" cap="none" strike="noStrike">
                <a:solidFill>
                  <a:schemeClr val="dk1"/>
                </a:solidFill>
                <a:latin typeface="Corbel"/>
                <a:ea typeface="Corbel"/>
                <a:cs typeface="Corbel"/>
                <a:sym typeface="Corbel"/>
              </a:rPr>
              <a:t>Grit: The Power of Passion and Perseverance.</a:t>
            </a:r>
            <a:endParaRPr b="0" i="0" sz="1800" u="none" cap="none" strike="noStrike">
              <a:solidFill>
                <a:schemeClr val="dk1"/>
              </a:solidFill>
              <a:latin typeface="Corbel"/>
              <a:ea typeface="Corbel"/>
              <a:cs typeface="Corbel"/>
              <a:sym typeface="Corbe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6" name="Shape 326"/>
        <p:cNvGrpSpPr/>
        <p:nvPr/>
      </p:nvGrpSpPr>
      <p:grpSpPr>
        <a:xfrm>
          <a:off x="0" y="0"/>
          <a:ext cx="0" cy="0"/>
          <a:chOff x="0" y="0"/>
          <a:chExt cx="0" cy="0"/>
        </a:xfrm>
      </p:grpSpPr>
      <p:sp>
        <p:nvSpPr>
          <p:cNvPr id="327" name="Google Shape;327;p18"/>
          <p:cNvSpPr txBox="1"/>
          <p:nvPr/>
        </p:nvSpPr>
        <p:spPr>
          <a:xfrm>
            <a:off x="1954213" y="3227294"/>
            <a:ext cx="8764587" cy="1379631"/>
          </a:xfrm>
          <a:prstGeom prst="rect">
            <a:avLst/>
          </a:prstGeom>
          <a:noFill/>
          <a:ln>
            <a:noFill/>
          </a:ln>
        </p:spPr>
        <p:txBody>
          <a:bodyPr anchorCtr="0" anchor="t" bIns="45700" lIns="91425" spcFirstLastPara="1" rIns="91425" wrap="square" tIns="45700">
            <a:normAutofit fontScale="77500" lnSpcReduction="20000"/>
          </a:bodyPr>
          <a:lstStyle/>
          <a:p>
            <a:pPr indent="0" lvl="0" marL="0" marR="0" rtl="0" algn="ctr">
              <a:lnSpc>
                <a:spcPct val="90000"/>
              </a:lnSpc>
              <a:spcBef>
                <a:spcPts val="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www.____________________</a:t>
            </a:r>
            <a:endParaRPr b="0" i="0" sz="4667"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www.facebook.com/___________________</a:t>
            </a:r>
            <a:r>
              <a:rPr b="1" i="0" lang="es-ES" sz="4700" u="none" cap="none" strike="noStrike">
                <a:solidFill>
                  <a:schemeClr val="lt1"/>
                </a:solidFill>
                <a:latin typeface="Corbel"/>
                <a:ea typeface="Corbel"/>
                <a:cs typeface="Corbel"/>
                <a:sym typeface="Corbel"/>
              </a:rPr>
              <a:t>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20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p:txBody>
      </p:sp>
      <p:sp>
        <p:nvSpPr>
          <p:cNvPr id="328" name="Google Shape;328;p18"/>
          <p:cNvSpPr txBox="1"/>
          <p:nvPr/>
        </p:nvSpPr>
        <p:spPr>
          <a:xfrm>
            <a:off x="174625" y="5124450"/>
            <a:ext cx="7153275" cy="738188"/>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s-ES" sz="1400" u="none" cap="none" strike="noStrike">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b="0" i="0" sz="1400" u="none" cap="none" strike="noStrike">
              <a:solidFill>
                <a:srgbClr val="000000"/>
              </a:solidFill>
              <a:latin typeface="Arial"/>
              <a:ea typeface="Arial"/>
              <a:cs typeface="Arial"/>
              <a:sym typeface="Arial"/>
            </a:endParaRPr>
          </a:p>
        </p:txBody>
      </p:sp>
      <p:pic>
        <p:nvPicPr>
          <p:cNvPr descr="Logotipo&#10;&#10;El contenido generado por IA puede ser incorrecto." id="329" name="Google Shape;329;p18"/>
          <p:cNvPicPr preferRelativeResize="0"/>
          <p:nvPr/>
        </p:nvPicPr>
        <p:blipFill rotWithShape="1">
          <a:blip r:embed="rId3">
            <a:alphaModFix/>
          </a:blip>
          <a:srcRect b="0" l="0" r="0" t="0"/>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7" name="Shape 217"/>
        <p:cNvGrpSpPr/>
        <p:nvPr/>
      </p:nvGrpSpPr>
      <p:grpSpPr>
        <a:xfrm>
          <a:off x="0" y="0"/>
          <a:ext cx="0" cy="0"/>
          <a:chOff x="0" y="0"/>
          <a:chExt cx="0" cy="0"/>
        </a:xfrm>
      </p:grpSpPr>
      <p:sp>
        <p:nvSpPr>
          <p:cNvPr id="218" name="Google Shape;218;p2"/>
          <p:cNvSpPr txBox="1"/>
          <p:nvPr/>
        </p:nvSpPr>
        <p:spPr>
          <a:xfrm>
            <a:off x="3161798" y="336875"/>
            <a:ext cx="90303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19" name="Google Shape;219;p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20" name="Google Shape;220;p2"/>
          <p:cNvSpPr txBox="1"/>
          <p:nvPr/>
        </p:nvSpPr>
        <p:spPr>
          <a:xfrm>
            <a:off x="600750" y="2387950"/>
            <a:ext cx="6335700" cy="1631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s-ES" sz="2000" u="sng" cap="none" strike="noStrike">
                <a:solidFill>
                  <a:srgbClr val="000000"/>
                </a:solidFill>
                <a:latin typeface="Corbel"/>
                <a:ea typeface="Corbel"/>
                <a:cs typeface="Corbel"/>
                <a:sym typeface="Corbel"/>
              </a:rPr>
              <a:t>AIM</a:t>
            </a:r>
            <a:endParaRPr b="0" i="0" sz="2000" u="sng"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br>
              <a:rPr b="0" i="0" lang="es-ES" sz="2000" u="none" cap="none" strike="noStrike">
                <a:solidFill>
                  <a:schemeClr val="dk1"/>
                </a:solidFill>
                <a:latin typeface="Corbel"/>
                <a:ea typeface="Corbel"/>
                <a:cs typeface="Corbel"/>
                <a:sym typeface="Corbel"/>
              </a:rPr>
            </a:br>
            <a:r>
              <a:rPr b="0" i="0" lang="es-ES" sz="2000" u="none" cap="none" strike="noStrike">
                <a:solidFill>
                  <a:srgbClr val="000000"/>
                </a:solidFill>
                <a:latin typeface="Corbel"/>
                <a:ea typeface="Corbel"/>
                <a:cs typeface="Corbel"/>
                <a:sym typeface="Corbel"/>
              </a:rPr>
              <a:t>To understand what drives personal and collective behavior, and to learn how to sustain motivation in the face of challenges or routine.</a:t>
            </a:r>
            <a:endParaRPr b="0" i="0" sz="2000" u="none" cap="none" strike="noStrike">
              <a:solidFill>
                <a:schemeClr val="dk1"/>
              </a:solidFill>
              <a:latin typeface="Corbel"/>
              <a:ea typeface="Corbel"/>
              <a:cs typeface="Corbel"/>
              <a:sym typeface="Corbe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3"/>
          <p:cNvSpPr txBox="1"/>
          <p:nvPr/>
        </p:nvSpPr>
        <p:spPr>
          <a:xfrm>
            <a:off x="3489000" y="255325"/>
            <a:ext cx="8703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26" name="Google Shape;226;p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27" name="Google Shape;227;p3"/>
          <p:cNvSpPr txBox="1"/>
          <p:nvPr/>
        </p:nvSpPr>
        <p:spPr>
          <a:xfrm>
            <a:off x="122392" y="2274249"/>
            <a:ext cx="6172200" cy="3140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chemeClr val="dk1"/>
              </a:buClr>
              <a:buSzPts val="1800"/>
              <a:buFont typeface="Corbel"/>
              <a:buNone/>
            </a:pPr>
            <a:r>
              <a:rPr b="1" i="0" lang="es-ES" sz="2000" u="sng" cap="none" strike="noStrike">
                <a:solidFill>
                  <a:schemeClr val="dk1"/>
                </a:solidFill>
                <a:latin typeface="Corbel"/>
                <a:ea typeface="Corbel"/>
                <a:cs typeface="Corbel"/>
                <a:sym typeface="Corbel"/>
              </a:rPr>
              <a:t>OBJECTIVES</a:t>
            </a:r>
            <a:endParaRPr b="1" i="0" sz="2000" u="sng"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0" i="0" lang="es-ES" sz="2000" u="none" cap="none" strike="noStrike">
                <a:solidFill>
                  <a:srgbClr val="000000"/>
                </a:solidFill>
                <a:latin typeface="Corbel"/>
                <a:ea typeface="Corbel"/>
                <a:cs typeface="Corbel"/>
                <a:sym typeface="Corbel"/>
              </a:rPr>
              <a:t>• Define motivation and explore its types</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br>
              <a:rPr b="0" i="0" lang="es-ES" sz="2000" u="none" cap="none" strike="noStrike">
                <a:solidFill>
                  <a:srgbClr val="000000"/>
                </a:solidFill>
                <a:latin typeface="Corbel"/>
                <a:ea typeface="Corbel"/>
                <a:cs typeface="Corbel"/>
                <a:sym typeface="Corbel"/>
              </a:rPr>
            </a:br>
            <a:r>
              <a:rPr b="0" i="0" lang="es-ES" sz="2000" u="none" cap="none" strike="noStrike">
                <a:solidFill>
                  <a:srgbClr val="000000"/>
                </a:solidFill>
                <a:latin typeface="Corbel"/>
                <a:ea typeface="Corbel"/>
                <a:cs typeface="Corbel"/>
                <a:sym typeface="Corbel"/>
              </a:rPr>
              <a:t>• Identify personal sources of motivation</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br>
              <a:rPr b="0" i="0" lang="es-ES" sz="2000" u="none" cap="none" strike="noStrike">
                <a:solidFill>
                  <a:srgbClr val="000000"/>
                </a:solidFill>
                <a:latin typeface="Corbel"/>
                <a:ea typeface="Corbel"/>
                <a:cs typeface="Corbel"/>
                <a:sym typeface="Corbel"/>
              </a:rPr>
            </a:br>
            <a:r>
              <a:rPr b="0" i="0" lang="es-ES" sz="2000" u="none" cap="none" strike="noStrike">
                <a:solidFill>
                  <a:srgbClr val="000000"/>
                </a:solidFill>
                <a:latin typeface="Corbel"/>
                <a:ea typeface="Corbel"/>
                <a:cs typeface="Corbel"/>
                <a:sym typeface="Corbel"/>
              </a:rPr>
              <a:t>• Learn strategies to maintain energy and commitment</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br>
              <a:rPr b="0" i="0" lang="es-ES" sz="2000" u="none" cap="none" strike="noStrike">
                <a:solidFill>
                  <a:srgbClr val="000000"/>
                </a:solidFill>
                <a:latin typeface="Corbel"/>
                <a:ea typeface="Corbel"/>
                <a:cs typeface="Corbel"/>
                <a:sym typeface="Corbel"/>
              </a:rPr>
            </a:br>
            <a:r>
              <a:rPr b="0" i="0" lang="es-ES" sz="2000" u="none" cap="none" strike="noStrike">
                <a:solidFill>
                  <a:srgbClr val="000000"/>
                </a:solidFill>
                <a:latin typeface="Corbel"/>
                <a:ea typeface="Corbel"/>
                <a:cs typeface="Corbel"/>
                <a:sym typeface="Corbel"/>
              </a:rPr>
              <a:t>• Apply motivational tools to team and personal goals</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orbel"/>
              <a:ea typeface="Corbel"/>
              <a:cs typeface="Corbel"/>
              <a:sym typeface="Corbel"/>
            </a:endParaRPr>
          </a:p>
        </p:txBody>
      </p:sp>
      <p:pic>
        <p:nvPicPr>
          <p:cNvPr id="228" name="Google Shape;228;p3"/>
          <p:cNvPicPr preferRelativeResize="0"/>
          <p:nvPr/>
        </p:nvPicPr>
        <p:blipFill rotWithShape="1">
          <a:blip r:embed="rId4">
            <a:alphaModFix/>
          </a:blip>
          <a:srcRect b="0" l="0" r="0" t="0"/>
          <a:stretch/>
        </p:blipFill>
        <p:spPr>
          <a:xfrm>
            <a:off x="6870467" y="1720850"/>
            <a:ext cx="4699000" cy="3416300"/>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2" name="Shape 232"/>
        <p:cNvGrpSpPr/>
        <p:nvPr/>
      </p:nvGrpSpPr>
      <p:grpSpPr>
        <a:xfrm>
          <a:off x="0" y="0"/>
          <a:ext cx="0" cy="0"/>
          <a:chOff x="0" y="0"/>
          <a:chExt cx="0" cy="0"/>
        </a:xfrm>
      </p:grpSpPr>
      <p:sp>
        <p:nvSpPr>
          <p:cNvPr id="233" name="Google Shape;233;p4"/>
          <p:cNvSpPr txBox="1"/>
          <p:nvPr/>
        </p:nvSpPr>
        <p:spPr>
          <a:xfrm>
            <a:off x="3342352" y="194450"/>
            <a:ext cx="8849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34" name="Google Shape;234;p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35" name="Google Shape;235;p4"/>
          <p:cNvSpPr txBox="1"/>
          <p:nvPr/>
        </p:nvSpPr>
        <p:spPr>
          <a:xfrm>
            <a:off x="349792" y="2690047"/>
            <a:ext cx="5746200" cy="2862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000" u="none" cap="none" strike="noStrike">
                <a:solidFill>
                  <a:schemeClr val="dk1"/>
                </a:solidFill>
                <a:latin typeface="Corbel"/>
                <a:ea typeface="Corbel"/>
                <a:cs typeface="Corbel"/>
                <a:sym typeface="Corbel"/>
              </a:rPr>
              <a:t> WHAT IS MOTIVATION ?</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b="0" i="0" lang="es-ES" sz="2000" u="none" cap="none" strike="noStrike">
                <a:solidFill>
                  <a:srgbClr val="000000"/>
                </a:solidFill>
                <a:latin typeface="Corbel"/>
                <a:ea typeface="Corbel"/>
                <a:cs typeface="Corbel"/>
                <a:sym typeface="Corbel"/>
              </a:rPr>
              <a:t>Motivation is the inner drive that pushes us to take action.</a:t>
            </a:r>
            <a:br>
              <a:rPr b="0" i="0" lang="es-ES" sz="2000" u="none" cap="none" strike="noStrike">
                <a:solidFill>
                  <a:srgbClr val="000000"/>
                </a:solidFill>
                <a:latin typeface="Corbel"/>
                <a:ea typeface="Corbel"/>
                <a:cs typeface="Corbel"/>
                <a:sym typeface="Corbel"/>
              </a:rPr>
            </a:br>
            <a:r>
              <a:rPr b="0" i="0" lang="es-ES" sz="2000" u="none" cap="none" strike="noStrike">
                <a:solidFill>
                  <a:srgbClr val="000000"/>
                </a:solidFill>
                <a:latin typeface="Corbel"/>
                <a:ea typeface="Corbel"/>
                <a:cs typeface="Corbel"/>
                <a:sym typeface="Corbel"/>
              </a:rPr>
              <a:t>It can be </a:t>
            </a:r>
            <a:r>
              <a:rPr b="1" i="0" lang="es-ES" sz="2000" u="none" cap="none" strike="noStrike">
                <a:solidFill>
                  <a:srgbClr val="000000"/>
                </a:solidFill>
                <a:latin typeface="Corbel"/>
                <a:ea typeface="Corbel"/>
                <a:cs typeface="Corbel"/>
                <a:sym typeface="Corbel"/>
              </a:rPr>
              <a:t>intrinsic</a:t>
            </a:r>
            <a:r>
              <a:rPr b="0" i="0" lang="es-ES" sz="2000" u="none" cap="none" strike="noStrike">
                <a:solidFill>
                  <a:srgbClr val="000000"/>
                </a:solidFill>
                <a:latin typeface="Corbel"/>
                <a:ea typeface="Corbel"/>
                <a:cs typeface="Corbel"/>
                <a:sym typeface="Corbel"/>
              </a:rPr>
              <a:t> (from within) or </a:t>
            </a:r>
            <a:r>
              <a:rPr b="1" i="0" lang="es-ES" sz="2000" u="none" cap="none" strike="noStrike">
                <a:solidFill>
                  <a:srgbClr val="000000"/>
                </a:solidFill>
                <a:latin typeface="Corbel"/>
                <a:ea typeface="Corbel"/>
                <a:cs typeface="Corbel"/>
                <a:sym typeface="Corbel"/>
              </a:rPr>
              <a:t>extrinsic</a:t>
            </a:r>
            <a:r>
              <a:rPr b="0" i="0" lang="es-ES" sz="2000" u="none" cap="none" strike="noStrike">
                <a:solidFill>
                  <a:srgbClr val="000000"/>
                </a:solidFill>
                <a:latin typeface="Corbel"/>
                <a:ea typeface="Corbel"/>
                <a:cs typeface="Corbel"/>
                <a:sym typeface="Corbel"/>
              </a:rPr>
              <a:t> (from rewards or pressure).</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0" i="0" lang="es-ES" sz="2000" u="none" cap="none" strike="noStrike">
                <a:solidFill>
                  <a:srgbClr val="000000"/>
                </a:solidFill>
                <a:latin typeface="Corbel"/>
                <a:ea typeface="Corbel"/>
                <a:cs typeface="Corbel"/>
                <a:sym typeface="Corbel"/>
              </a:rPr>
              <a:t>Without motivation, knowledge and talent stay dormant.</a:t>
            </a:r>
            <a:endParaRPr b="0" i="0" sz="2000" u="none" cap="none" strike="noStrike">
              <a:solidFill>
                <a:srgbClr val="000000"/>
              </a:solidFill>
              <a:latin typeface="Corbel"/>
              <a:ea typeface="Corbel"/>
              <a:cs typeface="Corbel"/>
              <a:sym typeface="Corbel"/>
            </a:endParaRPr>
          </a:p>
        </p:txBody>
      </p:sp>
      <p:pic>
        <p:nvPicPr>
          <p:cNvPr id="236" name="Google Shape;236;p4"/>
          <p:cNvPicPr preferRelativeResize="0"/>
          <p:nvPr/>
        </p:nvPicPr>
        <p:blipFill rotWithShape="1">
          <a:blip r:embed="rId4">
            <a:alphaModFix/>
          </a:blip>
          <a:srcRect b="0" l="0" r="0" t="0"/>
          <a:stretch/>
        </p:blipFill>
        <p:spPr>
          <a:xfrm>
            <a:off x="6881819" y="1356498"/>
            <a:ext cx="4699000" cy="4699000"/>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0" name="Shape 240"/>
        <p:cNvGrpSpPr/>
        <p:nvPr/>
      </p:nvGrpSpPr>
      <p:grpSpPr>
        <a:xfrm>
          <a:off x="0" y="0"/>
          <a:ext cx="0" cy="0"/>
          <a:chOff x="0" y="0"/>
          <a:chExt cx="0" cy="0"/>
        </a:xfrm>
      </p:grpSpPr>
      <p:sp>
        <p:nvSpPr>
          <p:cNvPr id="241" name="Google Shape;241;p5"/>
          <p:cNvSpPr txBox="1"/>
          <p:nvPr/>
        </p:nvSpPr>
        <p:spPr>
          <a:xfrm>
            <a:off x="3402000" y="164300"/>
            <a:ext cx="8790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42" name="Google Shape;242;p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43" name="Google Shape;243;p5"/>
          <p:cNvSpPr txBox="1"/>
          <p:nvPr/>
        </p:nvSpPr>
        <p:spPr>
          <a:xfrm>
            <a:off x="604042" y="2300443"/>
            <a:ext cx="6172200" cy="2862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000" u="none" cap="none" strike="noStrike">
                <a:solidFill>
                  <a:schemeClr val="dk1"/>
                </a:solidFill>
                <a:latin typeface="Corbel"/>
                <a:ea typeface="Corbel"/>
                <a:cs typeface="Corbel"/>
                <a:sym typeface="Corbel"/>
              </a:rPr>
              <a:t>TYPES OF MOTIVATION</a:t>
            </a:r>
            <a:endParaRPr b="1"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1" i="0" lang="es-ES" sz="2000" u="none" cap="none" strike="noStrike">
                <a:solidFill>
                  <a:srgbClr val="7F6000"/>
                </a:solidFill>
                <a:latin typeface="Corbel"/>
                <a:ea typeface="Corbel"/>
                <a:cs typeface="Corbel"/>
                <a:sym typeface="Corbel"/>
              </a:rPr>
              <a:t>1. </a:t>
            </a:r>
            <a:r>
              <a:rPr b="1" i="0" lang="es-ES" sz="2000" u="none" cap="none" strike="noStrike">
                <a:solidFill>
                  <a:srgbClr val="000000"/>
                </a:solidFill>
                <a:latin typeface="Corbel"/>
                <a:ea typeface="Corbel"/>
                <a:cs typeface="Corbel"/>
                <a:sym typeface="Corbel"/>
              </a:rPr>
              <a:t>Intrinsic:</a:t>
            </a:r>
            <a:r>
              <a:rPr b="0" i="0" lang="es-ES" sz="2000" u="none" cap="none" strike="noStrike">
                <a:solidFill>
                  <a:srgbClr val="000000"/>
                </a:solidFill>
                <a:latin typeface="Corbel"/>
                <a:ea typeface="Corbel"/>
                <a:cs typeface="Corbel"/>
                <a:sym typeface="Corbel"/>
              </a:rPr>
              <a:t> Purpose, passion, curiosity</a:t>
            </a:r>
            <a:endParaRPr b="0" i="0" sz="2000" u="none" cap="none" strike="noStrike">
              <a:solidFill>
                <a:srgbClr val="000000"/>
              </a:solidFill>
              <a:latin typeface="Corbel"/>
              <a:ea typeface="Corbel"/>
              <a:cs typeface="Corbel"/>
              <a:sym typeface="Corbel"/>
            </a:endParaRPr>
          </a:p>
          <a:p>
            <a:pPr indent="0" lvl="0" marL="457200" marR="0" rtl="0" algn="l">
              <a:lnSpc>
                <a:spcPct val="100000"/>
              </a:lnSpc>
              <a:spcBef>
                <a:spcPts val="0"/>
              </a:spcBef>
              <a:spcAft>
                <a:spcPts val="0"/>
              </a:spcAft>
              <a:buClr>
                <a:srgbClr val="000000"/>
              </a:buClr>
              <a:buSzPts val="1800"/>
              <a:buFont typeface="Arial"/>
              <a:buNone/>
            </a:pPr>
            <a:r>
              <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1" i="0" lang="es-ES" sz="2000" u="none" cap="none" strike="noStrike">
                <a:solidFill>
                  <a:srgbClr val="7F6000"/>
                </a:solidFill>
                <a:latin typeface="Corbel"/>
                <a:ea typeface="Corbel"/>
                <a:cs typeface="Corbel"/>
                <a:sym typeface="Corbel"/>
              </a:rPr>
              <a:t>2.</a:t>
            </a:r>
            <a:r>
              <a:rPr b="1" i="0" lang="es-ES" sz="2000" u="none" cap="none" strike="noStrike">
                <a:solidFill>
                  <a:srgbClr val="000000"/>
                </a:solidFill>
                <a:latin typeface="Corbel"/>
                <a:ea typeface="Corbel"/>
                <a:cs typeface="Corbel"/>
                <a:sym typeface="Corbel"/>
              </a:rPr>
              <a:t>Extrinsic:</a:t>
            </a:r>
            <a:r>
              <a:rPr b="0" i="0" lang="es-ES" sz="2000" u="none" cap="none" strike="noStrike">
                <a:solidFill>
                  <a:srgbClr val="000000"/>
                </a:solidFill>
                <a:latin typeface="Corbel"/>
                <a:ea typeface="Corbel"/>
                <a:cs typeface="Corbel"/>
                <a:sym typeface="Corbel"/>
              </a:rPr>
              <a:t> Rewards, praise, deadlines</a:t>
            </a:r>
            <a:endParaRPr b="0" i="0" sz="2000" u="none" cap="none" strike="noStrike">
              <a:solidFill>
                <a:srgbClr val="000000"/>
              </a:solidFill>
              <a:latin typeface="Corbel"/>
              <a:ea typeface="Corbel"/>
              <a:cs typeface="Corbel"/>
              <a:sym typeface="Corbel"/>
            </a:endParaRPr>
          </a:p>
          <a:p>
            <a:pPr indent="0" lvl="0" marL="457200" marR="0" rtl="0" algn="l">
              <a:lnSpc>
                <a:spcPct val="100000"/>
              </a:lnSpc>
              <a:spcBef>
                <a:spcPts val="0"/>
              </a:spcBef>
              <a:spcAft>
                <a:spcPts val="0"/>
              </a:spcAft>
              <a:buClr>
                <a:srgbClr val="000000"/>
              </a:buClr>
              <a:buSzPts val="1800"/>
              <a:buFont typeface="Arial"/>
              <a:buNone/>
            </a:pPr>
            <a:r>
              <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1" i="0" lang="es-ES" sz="2000" u="none" cap="none" strike="noStrike">
                <a:solidFill>
                  <a:srgbClr val="7F6000"/>
                </a:solidFill>
                <a:latin typeface="Corbel"/>
                <a:ea typeface="Corbel"/>
                <a:cs typeface="Corbel"/>
                <a:sym typeface="Corbel"/>
              </a:rPr>
              <a:t>3.</a:t>
            </a:r>
            <a:r>
              <a:rPr b="1" i="0" lang="es-ES" sz="2000" u="none" cap="none" strike="noStrike">
                <a:solidFill>
                  <a:srgbClr val="000000"/>
                </a:solidFill>
                <a:latin typeface="Corbel"/>
                <a:ea typeface="Corbel"/>
                <a:cs typeface="Corbel"/>
                <a:sym typeface="Corbel"/>
              </a:rPr>
              <a:t>Introjected:</a:t>
            </a:r>
            <a:r>
              <a:rPr b="0" i="0" lang="es-ES" sz="2000" u="none" cap="none" strike="noStrike">
                <a:solidFill>
                  <a:srgbClr val="000000"/>
                </a:solidFill>
                <a:latin typeface="Corbel"/>
                <a:ea typeface="Corbel"/>
                <a:cs typeface="Corbel"/>
                <a:sym typeface="Corbel"/>
              </a:rPr>
              <a:t> Guilt, pressure, fear of failure</a:t>
            </a:r>
            <a:endParaRPr b="0" i="0" sz="2000" u="none" cap="none" strike="noStrike">
              <a:solidFill>
                <a:srgbClr val="000000"/>
              </a:solidFill>
              <a:latin typeface="Corbel"/>
              <a:ea typeface="Corbel"/>
              <a:cs typeface="Corbel"/>
              <a:sym typeface="Corbel"/>
            </a:endParaRPr>
          </a:p>
          <a:p>
            <a:pPr indent="0" lvl="0" marL="457200" marR="0" rtl="0" algn="l">
              <a:lnSpc>
                <a:spcPct val="100000"/>
              </a:lnSpc>
              <a:spcBef>
                <a:spcPts val="0"/>
              </a:spcBef>
              <a:spcAft>
                <a:spcPts val="0"/>
              </a:spcAft>
              <a:buClr>
                <a:srgbClr val="000000"/>
              </a:buClr>
              <a:buSzPts val="1800"/>
              <a:buFont typeface="Arial"/>
              <a:buNone/>
            </a:pPr>
            <a:r>
              <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1" i="0" lang="es-ES" sz="2000" u="none" cap="none" strike="noStrike">
                <a:solidFill>
                  <a:srgbClr val="7F6000"/>
                </a:solidFill>
                <a:latin typeface="Corbel"/>
                <a:ea typeface="Corbel"/>
                <a:cs typeface="Corbel"/>
                <a:sym typeface="Corbel"/>
              </a:rPr>
              <a:t>4.</a:t>
            </a:r>
            <a:r>
              <a:rPr b="1" i="0" lang="es-ES" sz="2000" u="none" cap="none" strike="noStrike">
                <a:solidFill>
                  <a:srgbClr val="000000"/>
                </a:solidFill>
                <a:latin typeface="Corbel"/>
                <a:ea typeface="Corbel"/>
                <a:cs typeface="Corbel"/>
                <a:sym typeface="Corbel"/>
              </a:rPr>
              <a:t>Identified:</a:t>
            </a:r>
            <a:r>
              <a:rPr b="0" i="0" lang="es-ES" sz="2000" u="none" cap="none" strike="noStrike">
                <a:solidFill>
                  <a:srgbClr val="000000"/>
                </a:solidFill>
                <a:latin typeface="Corbel"/>
                <a:ea typeface="Corbel"/>
                <a:cs typeface="Corbel"/>
                <a:sym typeface="Corbel"/>
              </a:rPr>
              <a:t> Values-driven, aligned with identity</a:t>
            </a:r>
            <a:endParaRPr b="0" i="0" sz="2000" u="none" cap="none" strike="noStrike">
              <a:solidFill>
                <a:srgbClr val="000000"/>
              </a:solidFill>
              <a:latin typeface="Corbel"/>
              <a:ea typeface="Corbel"/>
              <a:cs typeface="Corbel"/>
              <a:sym typeface="Corbel"/>
            </a:endParaRPr>
          </a:p>
        </p:txBody>
      </p:sp>
      <p:pic>
        <p:nvPicPr>
          <p:cNvPr id="244" name="Google Shape;244;p5"/>
          <p:cNvPicPr preferRelativeResize="0"/>
          <p:nvPr/>
        </p:nvPicPr>
        <p:blipFill rotWithShape="1">
          <a:blip r:embed="rId4">
            <a:alphaModFix/>
          </a:blip>
          <a:srcRect b="0" l="0" r="0" t="0"/>
          <a:stretch/>
        </p:blipFill>
        <p:spPr>
          <a:xfrm>
            <a:off x="6870467" y="1243944"/>
            <a:ext cx="4699000" cy="4699000"/>
          </a:xfrm>
          <a:prstGeom prst="rect">
            <a:avLst/>
          </a:prstGeom>
          <a:noFill/>
          <a:ln>
            <a:noFill/>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6"/>
          <p:cNvSpPr txBox="1"/>
          <p:nvPr/>
        </p:nvSpPr>
        <p:spPr>
          <a:xfrm>
            <a:off x="4961451" y="225875"/>
            <a:ext cx="72306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50" name="Google Shape;250;p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51" name="Google Shape;251;p6"/>
          <p:cNvSpPr txBox="1"/>
          <p:nvPr/>
        </p:nvSpPr>
        <p:spPr>
          <a:xfrm>
            <a:off x="457467" y="2045005"/>
            <a:ext cx="6172200" cy="3786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000" u="none" cap="none" strike="noStrike">
                <a:solidFill>
                  <a:schemeClr val="dk1"/>
                </a:solidFill>
                <a:latin typeface="Corbel"/>
                <a:ea typeface="Corbel"/>
                <a:cs typeface="Corbel"/>
                <a:sym typeface="Corbel"/>
              </a:rPr>
              <a:t>SIGNS OF LOW MOTIVATION</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b="0" i="0" lang="es-ES" sz="2000" u="none" cap="none" strike="noStrike">
                <a:solidFill>
                  <a:schemeClr val="dk1"/>
                </a:solidFill>
                <a:latin typeface="Corbel"/>
                <a:ea typeface="Corbel"/>
                <a:cs typeface="Corbel"/>
                <a:sym typeface="Corbel"/>
              </a:rPr>
              <a:t>• Procrastination</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br>
              <a:rPr b="0" i="0" lang="es-ES" sz="2000" u="none" cap="none" strike="noStrike">
                <a:solidFill>
                  <a:schemeClr val="dk1"/>
                </a:solidFill>
                <a:latin typeface="Corbel"/>
                <a:ea typeface="Corbel"/>
                <a:cs typeface="Corbel"/>
                <a:sym typeface="Corbel"/>
              </a:rPr>
            </a:br>
            <a:r>
              <a:rPr b="0" i="0" lang="es-ES" sz="2000" u="none" cap="none" strike="noStrike">
                <a:solidFill>
                  <a:schemeClr val="dk1"/>
                </a:solidFill>
                <a:latin typeface="Corbel"/>
                <a:ea typeface="Corbel"/>
                <a:cs typeface="Corbel"/>
                <a:sym typeface="Corbel"/>
              </a:rPr>
              <a:t>• Apathy or disconnection</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br>
              <a:rPr b="0" i="0" lang="es-ES" sz="2000" u="none" cap="none" strike="noStrike">
                <a:solidFill>
                  <a:schemeClr val="dk1"/>
                </a:solidFill>
                <a:latin typeface="Corbel"/>
                <a:ea typeface="Corbel"/>
                <a:cs typeface="Corbel"/>
                <a:sym typeface="Corbel"/>
              </a:rPr>
            </a:br>
            <a:r>
              <a:rPr b="0" i="0" lang="es-ES" sz="2000" u="none" cap="none" strike="noStrike">
                <a:solidFill>
                  <a:schemeClr val="dk1"/>
                </a:solidFill>
                <a:latin typeface="Corbel"/>
                <a:ea typeface="Corbel"/>
                <a:cs typeface="Corbel"/>
                <a:sym typeface="Corbel"/>
              </a:rPr>
              <a:t>• Overwhelm or burnout</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br>
              <a:rPr b="0" i="0" lang="es-ES" sz="2000" u="none" cap="none" strike="noStrike">
                <a:solidFill>
                  <a:schemeClr val="dk1"/>
                </a:solidFill>
                <a:latin typeface="Corbel"/>
                <a:ea typeface="Corbel"/>
                <a:cs typeface="Corbel"/>
                <a:sym typeface="Corbel"/>
              </a:rPr>
            </a:br>
            <a:r>
              <a:rPr b="0" i="0" lang="es-ES" sz="2000" u="none" cap="none" strike="noStrike">
                <a:solidFill>
                  <a:schemeClr val="dk1"/>
                </a:solidFill>
                <a:latin typeface="Corbel"/>
                <a:ea typeface="Corbel"/>
                <a:cs typeface="Corbel"/>
                <a:sym typeface="Corbel"/>
              </a:rPr>
              <a:t>• Negative self-talk</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0" i="0" lang="es-ES" sz="2000" u="none" cap="none" strike="noStrike">
                <a:solidFill>
                  <a:schemeClr val="dk1"/>
                </a:solidFill>
                <a:latin typeface="Corbel"/>
                <a:ea typeface="Corbel"/>
                <a:cs typeface="Corbel"/>
                <a:sym typeface="Corbel"/>
              </a:rPr>
              <a:t>These signs are signals</a:t>
            </a:r>
            <a:r>
              <a:rPr lang="es-ES" sz="2000">
                <a:solidFill>
                  <a:schemeClr val="dk1"/>
                </a:solidFill>
                <a:latin typeface="Corbel"/>
                <a:ea typeface="Corbel"/>
                <a:cs typeface="Corbel"/>
                <a:sym typeface="Corbel"/>
              </a:rPr>
              <a:t>,</a:t>
            </a:r>
            <a:r>
              <a:rPr b="0" i="0" lang="es-ES" sz="2000" u="none" cap="none" strike="noStrike">
                <a:solidFill>
                  <a:schemeClr val="dk1"/>
                </a:solidFill>
                <a:latin typeface="Corbel"/>
                <a:ea typeface="Corbel"/>
                <a:cs typeface="Corbel"/>
                <a:sym typeface="Corbel"/>
              </a:rPr>
              <a:t> not weaknesses. </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0" i="0" lang="es-ES" sz="2000" u="none" cap="none" strike="noStrike">
                <a:solidFill>
                  <a:schemeClr val="dk1"/>
                </a:solidFill>
                <a:latin typeface="Corbel"/>
                <a:ea typeface="Corbel"/>
                <a:cs typeface="Corbel"/>
                <a:sym typeface="Corbel"/>
              </a:rPr>
              <a:t>They point to needs not being met.</a:t>
            </a:r>
            <a:endParaRPr b="0" i="0" sz="2000" u="none" cap="none" strike="noStrike">
              <a:solidFill>
                <a:schemeClr val="dk1"/>
              </a:solidFill>
              <a:latin typeface="Corbel"/>
              <a:ea typeface="Corbel"/>
              <a:cs typeface="Corbel"/>
              <a:sym typeface="Corbel"/>
            </a:endParaRPr>
          </a:p>
        </p:txBody>
      </p:sp>
      <p:pic>
        <p:nvPicPr>
          <p:cNvPr id="252" name="Google Shape;252;p6"/>
          <p:cNvPicPr preferRelativeResize="0"/>
          <p:nvPr/>
        </p:nvPicPr>
        <p:blipFill rotWithShape="1">
          <a:blip r:embed="rId4">
            <a:alphaModFix/>
          </a:blip>
          <a:srcRect b="0" l="0" r="0" t="0"/>
          <a:stretch/>
        </p:blipFill>
        <p:spPr>
          <a:xfrm>
            <a:off x="6880917" y="2413653"/>
            <a:ext cx="4699000" cy="2679700"/>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7"/>
          <p:cNvSpPr txBox="1"/>
          <p:nvPr/>
        </p:nvSpPr>
        <p:spPr>
          <a:xfrm>
            <a:off x="3772400" y="207950"/>
            <a:ext cx="84195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59" name="Google Shape;259;p7"/>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60" name="Google Shape;260;p7"/>
          <p:cNvSpPr txBox="1"/>
          <p:nvPr/>
        </p:nvSpPr>
        <p:spPr>
          <a:xfrm>
            <a:off x="682889" y="2205051"/>
            <a:ext cx="6172200" cy="3447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000" u="none" cap="none" strike="noStrike">
                <a:solidFill>
                  <a:schemeClr val="dk1"/>
                </a:solidFill>
                <a:latin typeface="Corbel"/>
                <a:ea typeface="Corbel"/>
                <a:cs typeface="Corbel"/>
                <a:sym typeface="Corbel"/>
              </a:rPr>
              <a:t>MOTIVATIONAL TRIGGERS</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0" i="0" lang="es-ES" sz="2000" u="none" cap="none" strike="noStrike">
                <a:solidFill>
                  <a:schemeClr val="dk1"/>
                </a:solidFill>
                <a:latin typeface="Corbel"/>
                <a:ea typeface="Corbel"/>
                <a:cs typeface="Corbel"/>
                <a:sym typeface="Corbel"/>
              </a:rPr>
              <a:t>Every person is motivated by different elements:</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br>
              <a:rPr b="0" i="0" lang="es-ES" sz="2000" u="none" cap="none" strike="noStrike">
                <a:solidFill>
                  <a:schemeClr val="dk1"/>
                </a:solidFill>
                <a:latin typeface="Corbel"/>
                <a:ea typeface="Corbel"/>
                <a:cs typeface="Corbel"/>
                <a:sym typeface="Corbel"/>
              </a:rPr>
            </a:br>
            <a:r>
              <a:rPr b="0" i="0" lang="es-ES" sz="2000" u="none" cap="none" strike="noStrike">
                <a:solidFill>
                  <a:schemeClr val="dk1"/>
                </a:solidFill>
                <a:latin typeface="Corbel"/>
                <a:ea typeface="Corbel"/>
                <a:cs typeface="Corbel"/>
                <a:sym typeface="Corbel"/>
              </a:rPr>
              <a:t>• Autonomy</a:t>
            </a:r>
            <a:br>
              <a:rPr b="0" i="0" lang="es-ES" sz="2000" u="none" cap="none" strike="noStrike">
                <a:solidFill>
                  <a:schemeClr val="dk1"/>
                </a:solidFill>
                <a:latin typeface="Corbel"/>
                <a:ea typeface="Corbel"/>
                <a:cs typeface="Corbel"/>
                <a:sym typeface="Corbel"/>
              </a:rPr>
            </a:br>
            <a:r>
              <a:rPr b="0" i="0" lang="es-ES" sz="2000" u="none" cap="none" strike="noStrike">
                <a:solidFill>
                  <a:schemeClr val="dk1"/>
                </a:solidFill>
                <a:latin typeface="Corbel"/>
                <a:ea typeface="Corbel"/>
                <a:cs typeface="Corbel"/>
                <a:sym typeface="Corbel"/>
              </a:rPr>
              <a:t>• Mastery</a:t>
            </a:r>
            <a:br>
              <a:rPr b="0" i="0" lang="es-ES" sz="2000" u="none" cap="none" strike="noStrike">
                <a:solidFill>
                  <a:schemeClr val="dk1"/>
                </a:solidFill>
                <a:latin typeface="Corbel"/>
                <a:ea typeface="Corbel"/>
                <a:cs typeface="Corbel"/>
                <a:sym typeface="Corbel"/>
              </a:rPr>
            </a:br>
            <a:r>
              <a:rPr b="0" i="0" lang="es-ES" sz="2000" u="none" cap="none" strike="noStrike">
                <a:solidFill>
                  <a:schemeClr val="dk1"/>
                </a:solidFill>
                <a:latin typeface="Corbel"/>
                <a:ea typeface="Corbel"/>
                <a:cs typeface="Corbel"/>
                <a:sym typeface="Corbel"/>
              </a:rPr>
              <a:t>• Purpose</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0" i="0" lang="es-ES" sz="2000" u="none" cap="none" strike="noStrike">
                <a:solidFill>
                  <a:schemeClr val="dk1"/>
                </a:solidFill>
                <a:latin typeface="Corbel"/>
                <a:ea typeface="Corbel"/>
                <a:cs typeface="Corbel"/>
                <a:sym typeface="Corbel"/>
              </a:rPr>
              <a:t>• Recognition</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0" i="0" lang="es-ES" sz="2000" u="none" cap="none" strike="noStrike">
                <a:solidFill>
                  <a:schemeClr val="dk1"/>
                </a:solidFill>
                <a:latin typeface="Corbel"/>
                <a:ea typeface="Corbel"/>
                <a:cs typeface="Corbel"/>
                <a:sym typeface="Corbel"/>
              </a:rPr>
              <a:t>• Belonging</a:t>
            </a:r>
            <a:br>
              <a:rPr b="0" i="0" lang="es-ES" sz="2000" u="none" cap="none" strike="noStrike">
                <a:solidFill>
                  <a:schemeClr val="dk1"/>
                </a:solidFill>
                <a:latin typeface="Corbel"/>
                <a:ea typeface="Corbel"/>
                <a:cs typeface="Corbel"/>
                <a:sym typeface="Corbel"/>
              </a:rPr>
            </a:br>
            <a:r>
              <a:rPr b="0" i="0" lang="es-ES" sz="2000" u="none" cap="none" strike="noStrike">
                <a:solidFill>
                  <a:schemeClr val="dk1"/>
                </a:solidFill>
                <a:latin typeface="Corbel"/>
                <a:ea typeface="Corbel"/>
                <a:cs typeface="Corbel"/>
                <a:sym typeface="Corbel"/>
              </a:rPr>
              <a:t>• Challenge</a:t>
            </a:r>
            <a:endParaRPr b="0" i="0" sz="20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orbel"/>
              <a:ea typeface="Corbel"/>
              <a:cs typeface="Corbel"/>
              <a:sym typeface="Corbel"/>
            </a:endParaRPr>
          </a:p>
        </p:txBody>
      </p:sp>
      <p:pic>
        <p:nvPicPr>
          <p:cNvPr id="261" name="Google Shape;261;p7"/>
          <p:cNvPicPr preferRelativeResize="0"/>
          <p:nvPr/>
        </p:nvPicPr>
        <p:blipFill rotWithShape="1">
          <a:blip r:embed="rId4">
            <a:alphaModFix/>
          </a:blip>
          <a:srcRect b="0" l="0" r="0" t="0"/>
          <a:stretch/>
        </p:blipFill>
        <p:spPr>
          <a:xfrm>
            <a:off x="6745768" y="1382106"/>
            <a:ext cx="4699000" cy="4699000"/>
          </a:xfrm>
          <a:prstGeom prst="rect">
            <a:avLst/>
          </a:prstGeom>
          <a:noFill/>
          <a:ln>
            <a:noFill/>
          </a:ln>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5" name="Shape 265"/>
        <p:cNvGrpSpPr/>
        <p:nvPr/>
      </p:nvGrpSpPr>
      <p:grpSpPr>
        <a:xfrm>
          <a:off x="0" y="0"/>
          <a:ext cx="0" cy="0"/>
          <a:chOff x="0" y="0"/>
          <a:chExt cx="0" cy="0"/>
        </a:xfrm>
      </p:grpSpPr>
      <p:sp>
        <p:nvSpPr>
          <p:cNvPr id="266" name="Google Shape;266;g3a1f1d9d2c6_2_0"/>
          <p:cNvSpPr txBox="1"/>
          <p:nvPr/>
        </p:nvSpPr>
        <p:spPr>
          <a:xfrm>
            <a:off x="8188225" y="296850"/>
            <a:ext cx="4003800" cy="895500"/>
          </a:xfrm>
          <a:prstGeom prst="rect">
            <a:avLst/>
          </a:prstGeom>
          <a:noFill/>
          <a:ln>
            <a:noFill/>
          </a:ln>
        </p:spPr>
        <p:txBody>
          <a:bodyPr anchorCtr="0" anchor="t" bIns="45700" lIns="91425" spcFirstLastPara="1" rIns="91425" wrap="square" tIns="45700">
            <a:normAutofit fontScale="92500" lnSpcReduction="20000"/>
          </a:bodyPr>
          <a:lstStyle/>
          <a:p>
            <a:pPr indent="0" lvl="0" marL="0" marR="0" rtl="0" algn="r">
              <a:lnSpc>
                <a:spcPct val="100000"/>
              </a:lnSpc>
              <a:spcBef>
                <a:spcPts val="0"/>
              </a:spcBef>
              <a:spcAft>
                <a:spcPts val="0"/>
              </a:spcAft>
              <a:buClr>
                <a:srgbClr val="FFFFFF"/>
              </a:buClr>
              <a:buSzPct val="129303"/>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67" name="Google Shape;267;g3a1f1d9d2c6_2_0"/>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268" name="Google Shape;268;g3a1f1d9d2c6_2_0"/>
          <p:cNvSpPr txBox="1"/>
          <p:nvPr/>
        </p:nvSpPr>
        <p:spPr>
          <a:xfrm>
            <a:off x="815792" y="2292199"/>
            <a:ext cx="6172200" cy="3211800"/>
          </a:xfrm>
          <a:prstGeom prst="rect">
            <a:avLst/>
          </a:prstGeom>
          <a:noFill/>
          <a:ln>
            <a:noFill/>
          </a:ln>
        </p:spPr>
        <p:txBody>
          <a:bodyPr anchorCtr="0" anchor="t" bIns="45700" lIns="91425" spcFirstLastPara="1" rIns="91425" wrap="square" tIns="45700">
            <a:spAutoFit/>
          </a:bodyPr>
          <a:lstStyle/>
          <a:p>
            <a:pPr indent="457200" lvl="0" marL="0" marR="0" rtl="0" algn="l">
              <a:lnSpc>
                <a:spcPct val="115000"/>
              </a:lnSpc>
              <a:spcBef>
                <a:spcPts val="1400"/>
              </a:spcBef>
              <a:spcAft>
                <a:spcPts val="0"/>
              </a:spcAft>
              <a:buClr>
                <a:schemeClr val="dk1"/>
              </a:buClr>
              <a:buSzPts val="1100"/>
              <a:buFont typeface="Arial"/>
              <a:buNone/>
            </a:pPr>
            <a:r>
              <a:rPr b="1" i="0" lang="es-ES" sz="2000" u="none" cap="none" strike="noStrike">
                <a:solidFill>
                  <a:schemeClr val="dk1"/>
                </a:solidFill>
                <a:latin typeface="Corbel"/>
                <a:ea typeface="Corbel"/>
                <a:cs typeface="Corbel"/>
                <a:sym typeface="Corbel"/>
              </a:rPr>
              <a:t>The Power of Emotion in Motivation</a:t>
            </a:r>
            <a:endParaRPr b="1" i="0" sz="20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t/>
            </a:r>
            <a:endParaRPr b="1" sz="2000">
              <a:solidFill>
                <a:schemeClr val="dk1"/>
              </a:solidFill>
              <a:latin typeface="Corbel"/>
              <a:ea typeface="Corbel"/>
              <a:cs typeface="Corbel"/>
              <a:sym typeface="Corbel"/>
            </a:endParaRPr>
          </a:p>
          <a:p>
            <a:pPr indent="-355600" lvl="0" marL="457200" marR="0" rtl="0" algn="l">
              <a:lnSpc>
                <a:spcPct val="115000"/>
              </a:lnSpc>
              <a:spcBef>
                <a:spcPts val="1200"/>
              </a:spcBef>
              <a:spcAft>
                <a:spcPts val="0"/>
              </a:spcAft>
              <a:buClr>
                <a:schemeClr val="dk1"/>
              </a:buClr>
              <a:buSzPts val="2000"/>
              <a:buFont typeface="Corbel"/>
              <a:buChar char="●"/>
            </a:pPr>
            <a:r>
              <a:rPr b="0" lang="es-ES" sz="2000" u="none" cap="none" strike="noStrike">
                <a:solidFill>
                  <a:schemeClr val="dk1"/>
                </a:solidFill>
                <a:latin typeface="Corbel"/>
                <a:ea typeface="Corbel"/>
                <a:cs typeface="Corbel"/>
                <a:sym typeface="Corbel"/>
              </a:rPr>
              <a:t>Emotions are the engine behind our actions.</a:t>
            </a:r>
            <a:br>
              <a:rPr b="0" lang="es-ES" sz="2000" u="none" cap="none" strike="noStrike">
                <a:solidFill>
                  <a:schemeClr val="dk1"/>
                </a:solidFill>
                <a:latin typeface="Corbel"/>
                <a:ea typeface="Corbel"/>
                <a:cs typeface="Corbel"/>
                <a:sym typeface="Corbel"/>
              </a:rPr>
            </a:br>
            <a:endParaRPr b="0" sz="2000" u="none" cap="none" strike="noStrike">
              <a:solidFill>
                <a:schemeClr val="dk1"/>
              </a:solidFill>
              <a:latin typeface="Corbel"/>
              <a:ea typeface="Corbel"/>
              <a:cs typeface="Corbel"/>
              <a:sym typeface="Corbel"/>
            </a:endParaRPr>
          </a:p>
          <a:p>
            <a:pPr indent="-355600" lvl="0" marL="457200" marR="0" rtl="0" algn="l">
              <a:lnSpc>
                <a:spcPct val="115000"/>
              </a:lnSpc>
              <a:spcBef>
                <a:spcPts val="0"/>
              </a:spcBef>
              <a:spcAft>
                <a:spcPts val="0"/>
              </a:spcAft>
              <a:buClr>
                <a:schemeClr val="dk1"/>
              </a:buClr>
              <a:buSzPts val="2000"/>
              <a:buFont typeface="Corbel"/>
              <a:buChar char="●"/>
            </a:pPr>
            <a:r>
              <a:rPr b="0" lang="es-ES" sz="2000" u="none" cap="none" strike="noStrike">
                <a:solidFill>
                  <a:schemeClr val="dk1"/>
                </a:solidFill>
                <a:latin typeface="Corbel"/>
                <a:ea typeface="Corbel"/>
                <a:cs typeface="Corbel"/>
                <a:sym typeface="Corbel"/>
              </a:rPr>
              <a:t>Positive feelings boost energy, creativity, and focus.</a:t>
            </a:r>
            <a:br>
              <a:rPr b="0" lang="es-ES" sz="2000" u="none" cap="none" strike="noStrike">
                <a:solidFill>
                  <a:schemeClr val="dk1"/>
                </a:solidFill>
                <a:latin typeface="Corbel"/>
                <a:ea typeface="Corbel"/>
                <a:cs typeface="Corbel"/>
                <a:sym typeface="Corbel"/>
              </a:rPr>
            </a:br>
            <a:endParaRPr b="0" sz="2000" u="none" cap="none" strike="noStrike">
              <a:solidFill>
                <a:schemeClr val="dk1"/>
              </a:solidFill>
              <a:latin typeface="Corbel"/>
              <a:ea typeface="Corbel"/>
              <a:cs typeface="Corbel"/>
              <a:sym typeface="Corbel"/>
            </a:endParaRPr>
          </a:p>
          <a:p>
            <a:pPr indent="-355600" lvl="0" marL="457200" marR="0" rtl="0" algn="l">
              <a:lnSpc>
                <a:spcPct val="115000"/>
              </a:lnSpc>
              <a:spcBef>
                <a:spcPts val="0"/>
              </a:spcBef>
              <a:spcAft>
                <a:spcPts val="0"/>
              </a:spcAft>
              <a:buClr>
                <a:schemeClr val="dk1"/>
              </a:buClr>
              <a:buSzPts val="2000"/>
              <a:buFont typeface="Corbel"/>
              <a:buChar char="●"/>
            </a:pPr>
            <a:r>
              <a:rPr b="0" lang="es-ES" sz="2000" u="none" cap="none" strike="noStrike">
                <a:solidFill>
                  <a:schemeClr val="dk1"/>
                </a:solidFill>
                <a:latin typeface="Corbel"/>
                <a:ea typeface="Corbel"/>
                <a:cs typeface="Corbel"/>
                <a:sym typeface="Corbel"/>
              </a:rPr>
              <a:t>Motivation isn’t just about discipline</a:t>
            </a:r>
            <a:r>
              <a:rPr lang="es-ES" sz="2000">
                <a:solidFill>
                  <a:schemeClr val="dk1"/>
                </a:solidFill>
                <a:latin typeface="Corbel"/>
                <a:ea typeface="Corbel"/>
                <a:cs typeface="Corbel"/>
                <a:sym typeface="Corbel"/>
              </a:rPr>
              <a:t>, </a:t>
            </a:r>
            <a:r>
              <a:rPr b="0" lang="es-ES" sz="2000" u="none" cap="none" strike="noStrike">
                <a:solidFill>
                  <a:schemeClr val="dk1"/>
                </a:solidFill>
                <a:latin typeface="Corbel"/>
                <a:ea typeface="Corbel"/>
                <a:cs typeface="Corbel"/>
                <a:sym typeface="Corbel"/>
              </a:rPr>
              <a:t>it</a:t>
            </a:r>
            <a:r>
              <a:rPr lang="es-ES" sz="2000">
                <a:solidFill>
                  <a:schemeClr val="dk1"/>
                </a:solidFill>
                <a:latin typeface="Corbel"/>
                <a:ea typeface="Corbel"/>
                <a:cs typeface="Corbel"/>
                <a:sym typeface="Corbel"/>
              </a:rPr>
              <a:t> i</a:t>
            </a:r>
            <a:r>
              <a:rPr b="0" lang="es-ES" sz="2000" u="none" cap="none" strike="noStrike">
                <a:solidFill>
                  <a:schemeClr val="dk1"/>
                </a:solidFill>
                <a:latin typeface="Corbel"/>
                <a:ea typeface="Corbel"/>
                <a:cs typeface="Corbel"/>
                <a:sym typeface="Corbel"/>
              </a:rPr>
              <a:t>s about emotional alignment.</a:t>
            </a:r>
            <a:endParaRPr b="0" i="1" sz="2000" u="none" cap="none" strike="noStrike">
              <a:solidFill>
                <a:schemeClr val="dk1"/>
              </a:solidFill>
              <a:latin typeface="Corbel"/>
              <a:ea typeface="Corbel"/>
              <a:cs typeface="Corbel"/>
              <a:sym typeface="Corbel"/>
            </a:endParaRPr>
          </a:p>
        </p:txBody>
      </p:sp>
      <p:pic>
        <p:nvPicPr>
          <p:cNvPr descr="Motivational quote poster. Vector motivation text, you are stronger than you think. Vintage typography lettering with black and yellow colors. Template for t-shirt, wall art, and wallpaper decoration. (proporcionado por Getty Images)" id="269" name="Google Shape;269;g3a1f1d9d2c6_2_0"/>
          <p:cNvPicPr preferRelativeResize="0"/>
          <p:nvPr/>
        </p:nvPicPr>
        <p:blipFill rotWithShape="1">
          <a:blip r:embed="rId4">
            <a:alphaModFix/>
          </a:blip>
          <a:srcRect b="0" l="0" r="0" t="0"/>
          <a:stretch/>
        </p:blipFill>
        <p:spPr>
          <a:xfrm>
            <a:off x="8147942" y="1503425"/>
            <a:ext cx="3207908" cy="4581448"/>
          </a:xfrm>
          <a:prstGeom prst="rect">
            <a:avLst/>
          </a:prstGeom>
          <a:noFill/>
          <a:ln>
            <a:noFill/>
          </a:ln>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g3a1f1d9d2c6_2_29"/>
          <p:cNvSpPr txBox="1"/>
          <p:nvPr/>
        </p:nvSpPr>
        <p:spPr>
          <a:xfrm>
            <a:off x="488180" y="2277325"/>
            <a:ext cx="5971200" cy="2624400"/>
          </a:xfrm>
          <a:prstGeom prst="rect">
            <a:avLst/>
          </a:prstGeom>
          <a:noFill/>
          <a:ln>
            <a:noFill/>
          </a:ln>
        </p:spPr>
        <p:txBody>
          <a:bodyPr anchorCtr="0" anchor="t" bIns="91425" lIns="91425" spcFirstLastPara="1" rIns="91425" wrap="square" tIns="91425">
            <a:noAutofit/>
          </a:bodyPr>
          <a:lstStyle/>
          <a:p>
            <a:pPr indent="457200" lvl="0" marL="914400" marR="0" rtl="0" algn="l">
              <a:lnSpc>
                <a:spcPct val="115000"/>
              </a:lnSpc>
              <a:spcBef>
                <a:spcPts val="1400"/>
              </a:spcBef>
              <a:spcAft>
                <a:spcPts val="0"/>
              </a:spcAft>
              <a:buClr>
                <a:schemeClr val="dk1"/>
              </a:buClr>
              <a:buSzPts val="1100"/>
              <a:buFont typeface="Arial"/>
              <a:buNone/>
            </a:pPr>
            <a:r>
              <a:rPr b="1" i="0" lang="es-ES" sz="2000" u="none" cap="none" strike="noStrike">
                <a:solidFill>
                  <a:schemeClr val="dk1"/>
                </a:solidFill>
                <a:latin typeface="Corbel"/>
                <a:ea typeface="Corbel"/>
                <a:cs typeface="Corbel"/>
                <a:sym typeface="Corbel"/>
              </a:rPr>
              <a:t>Positive Emotions as Fuel</a:t>
            </a:r>
            <a:endParaRPr b="1" i="0" sz="2000" u="none" cap="none" strike="noStrike">
              <a:solidFill>
                <a:schemeClr val="dk1"/>
              </a:solidFill>
              <a:latin typeface="Corbel"/>
              <a:ea typeface="Corbel"/>
              <a:cs typeface="Corbel"/>
              <a:sym typeface="Corbel"/>
            </a:endParaRPr>
          </a:p>
          <a:p>
            <a:pPr indent="457200" lvl="0" marL="914400" marR="0" rtl="0" algn="l">
              <a:lnSpc>
                <a:spcPct val="115000"/>
              </a:lnSpc>
              <a:spcBef>
                <a:spcPts val="1400"/>
              </a:spcBef>
              <a:spcAft>
                <a:spcPts val="0"/>
              </a:spcAft>
              <a:buClr>
                <a:schemeClr val="dk1"/>
              </a:buClr>
              <a:buSzPts val="1100"/>
              <a:buFont typeface="Arial"/>
              <a:buNone/>
            </a:pPr>
            <a:r>
              <a:t/>
            </a:r>
            <a:endParaRPr b="1" sz="2000">
              <a:solidFill>
                <a:schemeClr val="dk1"/>
              </a:solidFill>
              <a:latin typeface="Corbel"/>
              <a:ea typeface="Corbel"/>
              <a:cs typeface="Corbel"/>
              <a:sym typeface="Corbel"/>
            </a:endParaRPr>
          </a:p>
          <a:p>
            <a:pPr indent="-355600" lvl="0" marL="457200" marR="0" rtl="0" algn="l">
              <a:lnSpc>
                <a:spcPct val="115000"/>
              </a:lnSpc>
              <a:spcBef>
                <a:spcPts val="1200"/>
              </a:spcBef>
              <a:spcAft>
                <a:spcPts val="0"/>
              </a:spcAft>
              <a:buClr>
                <a:schemeClr val="dk1"/>
              </a:buClr>
              <a:buSzPts val="2000"/>
              <a:buFont typeface="Arial"/>
              <a:buChar char="●"/>
            </a:pPr>
            <a:r>
              <a:rPr b="1" i="0" lang="es-ES" sz="2000" u="none" cap="none" strike="noStrike">
                <a:solidFill>
                  <a:schemeClr val="dk1"/>
                </a:solidFill>
                <a:latin typeface="Corbel"/>
                <a:ea typeface="Corbel"/>
                <a:cs typeface="Corbel"/>
                <a:sym typeface="Corbel"/>
              </a:rPr>
              <a:t>Joy</a:t>
            </a:r>
            <a:r>
              <a:rPr b="0" i="0" lang="es-ES" sz="2000" u="none" cap="none" strike="noStrike">
                <a:solidFill>
                  <a:schemeClr val="dk1"/>
                </a:solidFill>
                <a:latin typeface="Corbel"/>
                <a:ea typeface="Corbel"/>
                <a:cs typeface="Corbel"/>
                <a:sym typeface="Corbel"/>
              </a:rPr>
              <a:t> increases engagement and persistence</a:t>
            </a:r>
            <a:br>
              <a:rPr b="0" i="0" lang="es-ES" sz="2000" u="none" cap="none" strike="noStrike">
                <a:solidFill>
                  <a:schemeClr val="dk1"/>
                </a:solidFill>
                <a:latin typeface="Corbel"/>
                <a:ea typeface="Corbel"/>
                <a:cs typeface="Corbel"/>
                <a:sym typeface="Corbel"/>
              </a:rPr>
            </a:br>
            <a:endParaRPr b="0" i="0" sz="2000" u="none" cap="none" strike="noStrike">
              <a:solidFill>
                <a:schemeClr val="dk1"/>
              </a:solidFill>
              <a:latin typeface="Corbel"/>
              <a:ea typeface="Corbel"/>
              <a:cs typeface="Corbel"/>
              <a:sym typeface="Corbel"/>
            </a:endParaRPr>
          </a:p>
          <a:p>
            <a:pPr indent="-355600" lvl="0" marL="457200" marR="0" rtl="0" algn="l">
              <a:lnSpc>
                <a:spcPct val="115000"/>
              </a:lnSpc>
              <a:spcBef>
                <a:spcPts val="0"/>
              </a:spcBef>
              <a:spcAft>
                <a:spcPts val="0"/>
              </a:spcAft>
              <a:buClr>
                <a:schemeClr val="dk1"/>
              </a:buClr>
              <a:buSzPts val="2000"/>
              <a:buFont typeface="Arial"/>
              <a:buChar char="●"/>
            </a:pPr>
            <a:r>
              <a:rPr b="1" i="0" lang="es-ES" sz="2000" u="none" cap="none" strike="noStrike">
                <a:solidFill>
                  <a:schemeClr val="dk1"/>
                </a:solidFill>
                <a:latin typeface="Corbel"/>
                <a:ea typeface="Corbel"/>
                <a:cs typeface="Corbel"/>
                <a:sym typeface="Corbel"/>
              </a:rPr>
              <a:t>Curiosity</a:t>
            </a:r>
            <a:r>
              <a:rPr b="0" i="0" lang="es-ES" sz="2000" u="none" cap="none" strike="noStrike">
                <a:solidFill>
                  <a:schemeClr val="dk1"/>
                </a:solidFill>
                <a:latin typeface="Corbel"/>
                <a:ea typeface="Corbel"/>
                <a:cs typeface="Corbel"/>
                <a:sym typeface="Corbel"/>
              </a:rPr>
              <a:t> drives exploration and learning</a:t>
            </a:r>
            <a:br>
              <a:rPr b="0" i="0" lang="es-ES" sz="2000" u="none" cap="none" strike="noStrike">
                <a:solidFill>
                  <a:schemeClr val="dk1"/>
                </a:solidFill>
                <a:latin typeface="Corbel"/>
                <a:ea typeface="Corbel"/>
                <a:cs typeface="Corbel"/>
                <a:sym typeface="Corbel"/>
              </a:rPr>
            </a:br>
            <a:endParaRPr b="0" i="0" sz="2000" u="none" cap="none" strike="noStrike">
              <a:solidFill>
                <a:schemeClr val="dk1"/>
              </a:solidFill>
              <a:latin typeface="Corbel"/>
              <a:ea typeface="Corbel"/>
              <a:cs typeface="Corbel"/>
              <a:sym typeface="Corbel"/>
            </a:endParaRPr>
          </a:p>
          <a:p>
            <a:pPr indent="-355600" lvl="0" marL="457200" marR="0" rtl="0" algn="l">
              <a:lnSpc>
                <a:spcPct val="115000"/>
              </a:lnSpc>
              <a:spcBef>
                <a:spcPts val="0"/>
              </a:spcBef>
              <a:spcAft>
                <a:spcPts val="0"/>
              </a:spcAft>
              <a:buClr>
                <a:schemeClr val="dk1"/>
              </a:buClr>
              <a:buSzPts val="2000"/>
              <a:buFont typeface="Arial"/>
              <a:buChar char="●"/>
            </a:pPr>
            <a:r>
              <a:rPr b="1" i="0" lang="es-ES" sz="2000" u="none" cap="none" strike="noStrike">
                <a:solidFill>
                  <a:schemeClr val="dk1"/>
                </a:solidFill>
                <a:latin typeface="Corbel"/>
                <a:ea typeface="Corbel"/>
                <a:cs typeface="Corbel"/>
                <a:sym typeface="Corbel"/>
              </a:rPr>
              <a:t>Connection</a:t>
            </a:r>
            <a:r>
              <a:rPr b="0" i="0" lang="es-ES" sz="2000" u="none" cap="none" strike="noStrike">
                <a:solidFill>
                  <a:schemeClr val="dk1"/>
                </a:solidFill>
                <a:latin typeface="Corbel"/>
                <a:ea typeface="Corbel"/>
                <a:cs typeface="Corbel"/>
                <a:sym typeface="Corbel"/>
              </a:rPr>
              <a:t> builds purpose and teamwork</a:t>
            </a:r>
            <a:endParaRPr b="0" i="0" sz="2000" u="none" cap="none" strike="noStrike">
              <a:solidFill>
                <a:schemeClr val="dk1"/>
              </a:solidFill>
              <a:latin typeface="Old Standard TT"/>
              <a:ea typeface="Old Standard TT"/>
              <a:cs typeface="Old Standard TT"/>
              <a:sym typeface="Old Standard TT"/>
            </a:endParaRPr>
          </a:p>
        </p:txBody>
      </p:sp>
      <p:sp>
        <p:nvSpPr>
          <p:cNvPr id="276" name="Google Shape;276;g3a1f1d9d2c6_2_29"/>
          <p:cNvSpPr txBox="1"/>
          <p:nvPr/>
        </p:nvSpPr>
        <p:spPr>
          <a:xfrm>
            <a:off x="6759475" y="99775"/>
            <a:ext cx="5432400" cy="1082700"/>
          </a:xfrm>
          <a:prstGeom prst="rect">
            <a:avLst/>
          </a:prstGeom>
          <a:noFill/>
          <a:ln>
            <a:noFill/>
          </a:ln>
        </p:spPr>
        <p:txBody>
          <a:bodyPr anchorCtr="0" anchor="t" bIns="45700" lIns="91425" spcFirstLastPara="1" rIns="91425" wrap="square" tIns="45700">
            <a:normAutofit lnSpcReduction="10000"/>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MOTIVATION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77" name="Google Shape;277;g3a1f1d9d2c6_2_29"/>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pic>
        <p:nvPicPr>
          <p:cNvPr descr="Motivational quote poster, motivation with words for success. t-shirt and apparel design with grunge effect and textured lettering. Keep moving towrad your goal. Vector print, typography poster. (proporcionado por Getty Images)" id="278" name="Google Shape;278;g3a1f1d9d2c6_2_29"/>
          <p:cNvPicPr preferRelativeResize="0"/>
          <p:nvPr/>
        </p:nvPicPr>
        <p:blipFill rotWithShape="1">
          <a:blip r:embed="rId4">
            <a:alphaModFix/>
          </a:blip>
          <a:srcRect b="0" l="0" r="0" t="0"/>
          <a:stretch/>
        </p:blipFill>
        <p:spPr>
          <a:xfrm>
            <a:off x="7202900" y="1503425"/>
            <a:ext cx="4172201" cy="4172201"/>
          </a:xfrm>
          <a:prstGeom prst="rect">
            <a:avLst/>
          </a:prstGeom>
          <a:noFill/>
          <a:ln>
            <a:noFill/>
          </a:ln>
        </p:spPr>
      </p:pic>
    </p:spTree>
  </p:cSld>
  <p:clrMapOvr>
    <a:masterClrMapping/>
  </p:clrMapOvr>
</p:sld>
</file>

<file path=ppt/theme/theme1.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Paperback">
  <a:themeElements>
    <a:clrScheme name="Paperback">
      <a:dk1>
        <a:srgbClr val="000000"/>
      </a:dk1>
      <a:lt1>
        <a:srgbClr val="FFFFFF"/>
      </a:lt1>
      <a:dk2>
        <a:srgbClr val="00695C"/>
      </a:dk2>
      <a:lt2>
        <a:srgbClr val="26A69A"/>
      </a:lt2>
      <a:accent1>
        <a:srgbClr val="FFFBF0"/>
      </a:accent1>
      <a:accent2>
        <a:srgbClr val="B7B7B7"/>
      </a:accent2>
      <a:accent3>
        <a:srgbClr val="FB8C00"/>
      </a:accent3>
      <a:accent4>
        <a:srgbClr val="80CBC4"/>
      </a:accent4>
      <a:accent5>
        <a:srgbClr val="AF4345"/>
      </a:accent5>
      <a:accent6>
        <a:srgbClr val="F58F8F"/>
      </a:accent6>
      <a:hlink>
        <a:srgbClr val="AF4345"/>
      </a:hlink>
      <a:folHlink>
        <a:srgbClr val="AF4345"/>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2019-04-23T12:14:49Z</dcterms:created>
  <dc:creator>I and F</dc:creator>
</cp:coreProperties>
</file>